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7" r:id="rId15"/>
    <p:sldId id="269" r:id="rId16"/>
    <p:sldId id="268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7EAFB-485D-46BA-9943-D90A8692FFA4}" v="70" dt="2025-12-01T03:40:12.948"/>
    <p1510:client id="{F0DC7B0D-003F-4A50-A6EF-BE9F8F681C41}" v="13" dt="2025-12-01T03:42:57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821FF-EFA0-4751-95C8-EF1D881F230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AE9FBC-2FE2-48CC-A58A-C621BB15B7B5}">
      <dgm:prSet/>
      <dgm:spPr/>
      <dgm:t>
        <a:bodyPr/>
        <a:lstStyle/>
        <a:p>
          <a:r>
            <a:rPr lang="en-US"/>
            <a:t>Build</a:t>
          </a:r>
        </a:p>
      </dgm:t>
    </dgm:pt>
    <dgm:pt modelId="{83E5E78F-6A2C-478E-BFB5-401FFE504B7B}" type="parTrans" cxnId="{EC7344A7-7A11-4CAB-A792-0685ADBAFE98}">
      <dgm:prSet/>
      <dgm:spPr/>
      <dgm:t>
        <a:bodyPr/>
        <a:lstStyle/>
        <a:p>
          <a:endParaRPr lang="en-US"/>
        </a:p>
      </dgm:t>
    </dgm:pt>
    <dgm:pt modelId="{3BA7965C-F03C-447D-9549-29A473DF5CC2}" type="sibTrans" cxnId="{EC7344A7-7A11-4CAB-A792-0685ADBAFE98}">
      <dgm:prSet/>
      <dgm:spPr/>
      <dgm:t>
        <a:bodyPr/>
        <a:lstStyle/>
        <a:p>
          <a:endParaRPr lang="en-US"/>
        </a:p>
      </dgm:t>
    </dgm:pt>
    <dgm:pt modelId="{AB82A3F0-C33A-447A-83B0-55971D477349}">
      <dgm:prSet/>
      <dgm:spPr/>
      <dgm:t>
        <a:bodyPr/>
        <a:lstStyle/>
        <a:p>
          <a:r>
            <a:rPr lang="en-US"/>
            <a:t>Build RAG system for safe symptom guidance</a:t>
          </a:r>
        </a:p>
      </dgm:t>
    </dgm:pt>
    <dgm:pt modelId="{A1FE258E-1E15-441E-BC13-11CD17B6CF1A}" type="parTrans" cxnId="{290B62EB-3B53-4AB6-9CAE-CA7E320C1283}">
      <dgm:prSet/>
      <dgm:spPr/>
      <dgm:t>
        <a:bodyPr/>
        <a:lstStyle/>
        <a:p>
          <a:endParaRPr lang="en-US"/>
        </a:p>
      </dgm:t>
    </dgm:pt>
    <dgm:pt modelId="{DA05D33D-14A3-4E2D-BF5A-EB6206DA0B47}" type="sibTrans" cxnId="{290B62EB-3B53-4AB6-9CAE-CA7E320C1283}">
      <dgm:prSet/>
      <dgm:spPr/>
      <dgm:t>
        <a:bodyPr/>
        <a:lstStyle/>
        <a:p>
          <a:endParaRPr lang="en-US"/>
        </a:p>
      </dgm:t>
    </dgm:pt>
    <dgm:pt modelId="{C50A9997-8F9C-4103-812D-33FB524BBA54}">
      <dgm:prSet/>
      <dgm:spPr/>
      <dgm:t>
        <a:bodyPr/>
        <a:lstStyle/>
        <a:p>
          <a:r>
            <a:rPr lang="en-US"/>
            <a:t>Provide</a:t>
          </a:r>
        </a:p>
      </dgm:t>
    </dgm:pt>
    <dgm:pt modelId="{B7617F18-FD7B-4275-AD3D-EE8D791AB873}" type="parTrans" cxnId="{F5CC7B6C-4964-491B-9100-86EB7A44C8E8}">
      <dgm:prSet/>
      <dgm:spPr/>
      <dgm:t>
        <a:bodyPr/>
        <a:lstStyle/>
        <a:p>
          <a:endParaRPr lang="en-US"/>
        </a:p>
      </dgm:t>
    </dgm:pt>
    <dgm:pt modelId="{2C950CD1-F1B7-4930-A7B1-7F01CFE192A9}" type="sibTrans" cxnId="{F5CC7B6C-4964-491B-9100-86EB7A44C8E8}">
      <dgm:prSet/>
      <dgm:spPr/>
      <dgm:t>
        <a:bodyPr/>
        <a:lstStyle/>
        <a:p>
          <a:endParaRPr lang="en-US"/>
        </a:p>
      </dgm:t>
    </dgm:pt>
    <dgm:pt modelId="{B68CEBAE-352A-4BAE-9659-6EA618CE8B1E}">
      <dgm:prSet/>
      <dgm:spPr/>
      <dgm:t>
        <a:bodyPr/>
        <a:lstStyle/>
        <a:p>
          <a:r>
            <a:rPr lang="en-US"/>
            <a:t>Provide self-care &amp; diet suggestions</a:t>
          </a:r>
        </a:p>
      </dgm:t>
    </dgm:pt>
    <dgm:pt modelId="{B5D7C71C-4C52-482D-9F10-BC5354F6D986}" type="parTrans" cxnId="{02C65ED1-5264-45FF-89DA-ED392B139EAE}">
      <dgm:prSet/>
      <dgm:spPr/>
      <dgm:t>
        <a:bodyPr/>
        <a:lstStyle/>
        <a:p>
          <a:endParaRPr lang="en-US"/>
        </a:p>
      </dgm:t>
    </dgm:pt>
    <dgm:pt modelId="{CB5AB2F0-34A6-4D20-936B-5CD38F9D501C}" type="sibTrans" cxnId="{02C65ED1-5264-45FF-89DA-ED392B139EAE}">
      <dgm:prSet/>
      <dgm:spPr/>
      <dgm:t>
        <a:bodyPr/>
        <a:lstStyle/>
        <a:p>
          <a:endParaRPr lang="en-US"/>
        </a:p>
      </dgm:t>
    </dgm:pt>
    <dgm:pt modelId="{98572691-F1D2-479C-84CA-4931D6EF9674}">
      <dgm:prSet/>
      <dgm:spPr/>
      <dgm:t>
        <a:bodyPr/>
        <a:lstStyle/>
        <a:p>
          <a:r>
            <a:rPr lang="en-US"/>
            <a:t>Highlight</a:t>
          </a:r>
        </a:p>
      </dgm:t>
    </dgm:pt>
    <dgm:pt modelId="{56E30A11-A5C7-4A51-90BB-1B1583EE53FE}" type="parTrans" cxnId="{2DACC798-668B-4396-B4BB-8530CEBA05BB}">
      <dgm:prSet/>
      <dgm:spPr/>
      <dgm:t>
        <a:bodyPr/>
        <a:lstStyle/>
        <a:p>
          <a:endParaRPr lang="en-US"/>
        </a:p>
      </dgm:t>
    </dgm:pt>
    <dgm:pt modelId="{28241EE1-C991-4261-8F92-5B532C8B48D2}" type="sibTrans" cxnId="{2DACC798-668B-4396-B4BB-8530CEBA05BB}">
      <dgm:prSet/>
      <dgm:spPr/>
      <dgm:t>
        <a:bodyPr/>
        <a:lstStyle/>
        <a:p>
          <a:endParaRPr lang="en-US"/>
        </a:p>
      </dgm:t>
    </dgm:pt>
    <dgm:pt modelId="{789DB9A6-9177-41F2-A5F0-259635847040}">
      <dgm:prSet/>
      <dgm:spPr/>
      <dgm:t>
        <a:bodyPr/>
        <a:lstStyle/>
        <a:p>
          <a:r>
            <a:rPr lang="en-US"/>
            <a:t>Highlight red-flag conditions</a:t>
          </a:r>
        </a:p>
      </dgm:t>
    </dgm:pt>
    <dgm:pt modelId="{FBC73C0A-39DD-4E82-BCCC-35BA84DC436B}" type="parTrans" cxnId="{A2A5FAF8-A2D0-41D6-BD6B-8C4DFA9050AD}">
      <dgm:prSet/>
      <dgm:spPr/>
      <dgm:t>
        <a:bodyPr/>
        <a:lstStyle/>
        <a:p>
          <a:endParaRPr lang="en-US"/>
        </a:p>
      </dgm:t>
    </dgm:pt>
    <dgm:pt modelId="{B79EED98-0E0D-4F30-92E3-8E3CA070EF78}" type="sibTrans" cxnId="{A2A5FAF8-A2D0-41D6-BD6B-8C4DFA9050AD}">
      <dgm:prSet/>
      <dgm:spPr/>
      <dgm:t>
        <a:bodyPr/>
        <a:lstStyle/>
        <a:p>
          <a:endParaRPr lang="en-US"/>
        </a:p>
      </dgm:t>
    </dgm:pt>
    <dgm:pt modelId="{B692D776-AFEA-4448-ACD8-B0F054AF2889}">
      <dgm:prSet/>
      <dgm:spPr/>
      <dgm:t>
        <a:bodyPr/>
        <a:lstStyle/>
        <a:p>
          <a:r>
            <a:rPr lang="en-US"/>
            <a:t>Compare</a:t>
          </a:r>
        </a:p>
      </dgm:t>
    </dgm:pt>
    <dgm:pt modelId="{B382D5F3-67EA-4B3D-88F3-EDD95EBBBB5B}" type="parTrans" cxnId="{80C30B1E-5A5D-48D7-B5A3-90B8C04B4620}">
      <dgm:prSet/>
      <dgm:spPr/>
      <dgm:t>
        <a:bodyPr/>
        <a:lstStyle/>
        <a:p>
          <a:endParaRPr lang="en-US"/>
        </a:p>
      </dgm:t>
    </dgm:pt>
    <dgm:pt modelId="{634EA28D-05F9-4266-9874-0A1648410E9C}" type="sibTrans" cxnId="{80C30B1E-5A5D-48D7-B5A3-90B8C04B4620}">
      <dgm:prSet/>
      <dgm:spPr/>
      <dgm:t>
        <a:bodyPr/>
        <a:lstStyle/>
        <a:p>
          <a:endParaRPr lang="en-US"/>
        </a:p>
      </dgm:t>
    </dgm:pt>
    <dgm:pt modelId="{7C513EF4-8A85-477F-B1B4-2DE29FC30D7C}">
      <dgm:prSet/>
      <dgm:spPr/>
      <dgm:t>
        <a:bodyPr/>
        <a:lstStyle/>
        <a:p>
          <a:r>
            <a:rPr lang="en-US"/>
            <a:t>Compare 3 open-source LLMs</a:t>
          </a:r>
        </a:p>
      </dgm:t>
    </dgm:pt>
    <dgm:pt modelId="{8E41C429-CF5C-4A5C-85E2-6DB203A79C66}" type="parTrans" cxnId="{C36C130E-0234-4838-8F3E-43A1B76DAC03}">
      <dgm:prSet/>
      <dgm:spPr/>
      <dgm:t>
        <a:bodyPr/>
        <a:lstStyle/>
        <a:p>
          <a:endParaRPr lang="en-US"/>
        </a:p>
      </dgm:t>
    </dgm:pt>
    <dgm:pt modelId="{98E88239-684D-465C-AB6C-E69F674A9CEB}" type="sibTrans" cxnId="{C36C130E-0234-4838-8F3E-43A1B76DAC03}">
      <dgm:prSet/>
      <dgm:spPr/>
      <dgm:t>
        <a:bodyPr/>
        <a:lstStyle/>
        <a:p>
          <a:endParaRPr lang="en-US"/>
        </a:p>
      </dgm:t>
    </dgm:pt>
    <dgm:pt modelId="{01897E27-FF9B-4EE4-9D7D-C3E663F29069}">
      <dgm:prSet/>
      <dgm:spPr/>
      <dgm:t>
        <a:bodyPr/>
        <a:lstStyle/>
        <a:p>
          <a:r>
            <a:rPr lang="en-US"/>
            <a:t>Ensure</a:t>
          </a:r>
        </a:p>
      </dgm:t>
    </dgm:pt>
    <dgm:pt modelId="{187DD3B5-3663-472F-93D0-BCDDB56B85ED}" type="parTrans" cxnId="{78CBD5A2-671E-429A-AE63-DED36EBAD21E}">
      <dgm:prSet/>
      <dgm:spPr/>
      <dgm:t>
        <a:bodyPr/>
        <a:lstStyle/>
        <a:p>
          <a:endParaRPr lang="en-US"/>
        </a:p>
      </dgm:t>
    </dgm:pt>
    <dgm:pt modelId="{425A2EC3-953C-47FF-A762-6E29BD19BD57}" type="sibTrans" cxnId="{78CBD5A2-671E-429A-AE63-DED36EBAD21E}">
      <dgm:prSet/>
      <dgm:spPr/>
      <dgm:t>
        <a:bodyPr/>
        <a:lstStyle/>
        <a:p>
          <a:endParaRPr lang="en-US"/>
        </a:p>
      </dgm:t>
    </dgm:pt>
    <dgm:pt modelId="{D26371F3-7BA6-4B9E-9088-FBE786A47026}">
      <dgm:prSet/>
      <dgm:spPr/>
      <dgm:t>
        <a:bodyPr/>
        <a:lstStyle/>
        <a:p>
          <a:r>
            <a:rPr lang="en-US"/>
            <a:t>Ensure strict safety guardrails</a:t>
          </a:r>
        </a:p>
      </dgm:t>
    </dgm:pt>
    <dgm:pt modelId="{F37FE595-C656-49F6-9605-00C26D799E65}" type="parTrans" cxnId="{97F62440-E4FD-454F-A8C1-474C7F4E6B9B}">
      <dgm:prSet/>
      <dgm:spPr/>
      <dgm:t>
        <a:bodyPr/>
        <a:lstStyle/>
        <a:p>
          <a:endParaRPr lang="en-US"/>
        </a:p>
      </dgm:t>
    </dgm:pt>
    <dgm:pt modelId="{BA95009E-CEB6-47ED-B3ED-FE9B09115B78}" type="sibTrans" cxnId="{97F62440-E4FD-454F-A8C1-474C7F4E6B9B}">
      <dgm:prSet/>
      <dgm:spPr/>
      <dgm:t>
        <a:bodyPr/>
        <a:lstStyle/>
        <a:p>
          <a:endParaRPr lang="en-US"/>
        </a:p>
      </dgm:t>
    </dgm:pt>
    <dgm:pt modelId="{5218D36B-45AE-4C7E-9F91-AF8CC7B6C775}" type="pres">
      <dgm:prSet presAssocID="{6B5821FF-EFA0-4751-95C8-EF1D881F230A}" presName="Name0" presStyleCnt="0">
        <dgm:presLayoutVars>
          <dgm:dir/>
          <dgm:animLvl val="lvl"/>
          <dgm:resizeHandles val="exact"/>
        </dgm:presLayoutVars>
      </dgm:prSet>
      <dgm:spPr/>
    </dgm:pt>
    <dgm:pt modelId="{6F8A6FEB-8A84-4FC5-A7B4-4E595DB9F5F3}" type="pres">
      <dgm:prSet presAssocID="{01897E27-FF9B-4EE4-9D7D-C3E663F29069}" presName="boxAndChildren" presStyleCnt="0"/>
      <dgm:spPr/>
    </dgm:pt>
    <dgm:pt modelId="{B358A8DC-92D7-42F2-B2D2-828ACA53009F}" type="pres">
      <dgm:prSet presAssocID="{01897E27-FF9B-4EE4-9D7D-C3E663F29069}" presName="parentTextBox" presStyleLbl="alignNode1" presStyleIdx="0" presStyleCnt="5"/>
      <dgm:spPr/>
    </dgm:pt>
    <dgm:pt modelId="{03A009A1-35AF-4AB1-BAEA-D5234EB6467A}" type="pres">
      <dgm:prSet presAssocID="{01897E27-FF9B-4EE4-9D7D-C3E663F29069}" presName="descendantBox" presStyleLbl="bgAccFollowNode1" presStyleIdx="0" presStyleCnt="5"/>
      <dgm:spPr/>
    </dgm:pt>
    <dgm:pt modelId="{D50806F1-D65E-43E5-BD50-A740E1056169}" type="pres">
      <dgm:prSet presAssocID="{634EA28D-05F9-4266-9874-0A1648410E9C}" presName="sp" presStyleCnt="0"/>
      <dgm:spPr/>
    </dgm:pt>
    <dgm:pt modelId="{320A736D-FFFD-46C6-A25D-CCBF914C6EB3}" type="pres">
      <dgm:prSet presAssocID="{B692D776-AFEA-4448-ACD8-B0F054AF2889}" presName="arrowAndChildren" presStyleCnt="0"/>
      <dgm:spPr/>
    </dgm:pt>
    <dgm:pt modelId="{D54EBA55-84DF-4169-AB2F-C6B5081BE93E}" type="pres">
      <dgm:prSet presAssocID="{B692D776-AFEA-4448-ACD8-B0F054AF2889}" presName="parentTextArrow" presStyleLbl="node1" presStyleIdx="0" presStyleCnt="0"/>
      <dgm:spPr/>
    </dgm:pt>
    <dgm:pt modelId="{CFBA42ED-FEDF-4596-AEFF-3765F2FD1385}" type="pres">
      <dgm:prSet presAssocID="{B692D776-AFEA-4448-ACD8-B0F054AF2889}" presName="arrow" presStyleLbl="alignNode1" presStyleIdx="1" presStyleCnt="5"/>
      <dgm:spPr/>
    </dgm:pt>
    <dgm:pt modelId="{2E3D2E0B-E282-4602-ABF7-81106E58BC63}" type="pres">
      <dgm:prSet presAssocID="{B692D776-AFEA-4448-ACD8-B0F054AF2889}" presName="descendantArrow" presStyleLbl="bgAccFollowNode1" presStyleIdx="1" presStyleCnt="5"/>
      <dgm:spPr/>
    </dgm:pt>
    <dgm:pt modelId="{9F1AFB2C-47B7-44C9-BBCE-AA600BA82024}" type="pres">
      <dgm:prSet presAssocID="{28241EE1-C991-4261-8F92-5B532C8B48D2}" presName="sp" presStyleCnt="0"/>
      <dgm:spPr/>
    </dgm:pt>
    <dgm:pt modelId="{C6F422F6-F23A-4BB6-8BAA-7AE5E71768E3}" type="pres">
      <dgm:prSet presAssocID="{98572691-F1D2-479C-84CA-4931D6EF9674}" presName="arrowAndChildren" presStyleCnt="0"/>
      <dgm:spPr/>
    </dgm:pt>
    <dgm:pt modelId="{6FCDF727-1D9D-4246-AB34-33F402774D4B}" type="pres">
      <dgm:prSet presAssocID="{98572691-F1D2-479C-84CA-4931D6EF9674}" presName="parentTextArrow" presStyleLbl="node1" presStyleIdx="0" presStyleCnt="0"/>
      <dgm:spPr/>
    </dgm:pt>
    <dgm:pt modelId="{BD71DB93-1EE1-4B85-AADD-86DEC15F552A}" type="pres">
      <dgm:prSet presAssocID="{98572691-F1D2-479C-84CA-4931D6EF9674}" presName="arrow" presStyleLbl="alignNode1" presStyleIdx="2" presStyleCnt="5"/>
      <dgm:spPr/>
    </dgm:pt>
    <dgm:pt modelId="{1045A228-246D-4EAE-B73F-4D59BE175191}" type="pres">
      <dgm:prSet presAssocID="{98572691-F1D2-479C-84CA-4931D6EF9674}" presName="descendantArrow" presStyleLbl="bgAccFollowNode1" presStyleIdx="2" presStyleCnt="5"/>
      <dgm:spPr/>
    </dgm:pt>
    <dgm:pt modelId="{05F8CB9C-46A6-4C5C-903E-071355488ECC}" type="pres">
      <dgm:prSet presAssocID="{2C950CD1-F1B7-4930-A7B1-7F01CFE192A9}" presName="sp" presStyleCnt="0"/>
      <dgm:spPr/>
    </dgm:pt>
    <dgm:pt modelId="{231F3186-52BA-4440-9612-C7C654C88199}" type="pres">
      <dgm:prSet presAssocID="{C50A9997-8F9C-4103-812D-33FB524BBA54}" presName="arrowAndChildren" presStyleCnt="0"/>
      <dgm:spPr/>
    </dgm:pt>
    <dgm:pt modelId="{41C0CA9D-90B5-4B1C-AD31-8BD72F358DA3}" type="pres">
      <dgm:prSet presAssocID="{C50A9997-8F9C-4103-812D-33FB524BBA54}" presName="parentTextArrow" presStyleLbl="node1" presStyleIdx="0" presStyleCnt="0"/>
      <dgm:spPr/>
    </dgm:pt>
    <dgm:pt modelId="{B19ED644-0043-4F68-AF49-07FB479B0FE5}" type="pres">
      <dgm:prSet presAssocID="{C50A9997-8F9C-4103-812D-33FB524BBA54}" presName="arrow" presStyleLbl="alignNode1" presStyleIdx="3" presStyleCnt="5"/>
      <dgm:spPr/>
    </dgm:pt>
    <dgm:pt modelId="{64002849-2815-4736-A497-A2FD89CBFAE9}" type="pres">
      <dgm:prSet presAssocID="{C50A9997-8F9C-4103-812D-33FB524BBA54}" presName="descendantArrow" presStyleLbl="bgAccFollowNode1" presStyleIdx="3" presStyleCnt="5"/>
      <dgm:spPr/>
    </dgm:pt>
    <dgm:pt modelId="{BEFAE5CA-99A4-4956-949F-14221737FC82}" type="pres">
      <dgm:prSet presAssocID="{3BA7965C-F03C-447D-9549-29A473DF5CC2}" presName="sp" presStyleCnt="0"/>
      <dgm:spPr/>
    </dgm:pt>
    <dgm:pt modelId="{5063D527-59B5-4F23-9ADA-269DC639ED25}" type="pres">
      <dgm:prSet presAssocID="{4EAE9FBC-2FE2-48CC-A58A-C621BB15B7B5}" presName="arrowAndChildren" presStyleCnt="0"/>
      <dgm:spPr/>
    </dgm:pt>
    <dgm:pt modelId="{2AEE49FE-FB37-486A-8C3B-9CE302E6C61D}" type="pres">
      <dgm:prSet presAssocID="{4EAE9FBC-2FE2-48CC-A58A-C621BB15B7B5}" presName="parentTextArrow" presStyleLbl="node1" presStyleIdx="0" presStyleCnt="0"/>
      <dgm:spPr/>
    </dgm:pt>
    <dgm:pt modelId="{61705D73-F616-43BF-85F5-5706307DB0ED}" type="pres">
      <dgm:prSet presAssocID="{4EAE9FBC-2FE2-48CC-A58A-C621BB15B7B5}" presName="arrow" presStyleLbl="alignNode1" presStyleIdx="4" presStyleCnt="5"/>
      <dgm:spPr/>
    </dgm:pt>
    <dgm:pt modelId="{DCEF2E92-EF76-4AE8-9AB0-54838FB831DE}" type="pres">
      <dgm:prSet presAssocID="{4EAE9FBC-2FE2-48CC-A58A-C621BB15B7B5}" presName="descendantArrow" presStyleLbl="bgAccFollowNode1" presStyleIdx="4" presStyleCnt="5"/>
      <dgm:spPr/>
    </dgm:pt>
  </dgm:ptLst>
  <dgm:cxnLst>
    <dgm:cxn modelId="{C36C130E-0234-4838-8F3E-43A1B76DAC03}" srcId="{B692D776-AFEA-4448-ACD8-B0F054AF2889}" destId="{7C513EF4-8A85-477F-B1B4-2DE29FC30D7C}" srcOrd="0" destOrd="0" parTransId="{8E41C429-CF5C-4A5C-85E2-6DB203A79C66}" sibTransId="{98E88239-684D-465C-AB6C-E69F674A9CEB}"/>
    <dgm:cxn modelId="{90BEEC1A-35F9-480F-8018-6721C3BB94DD}" type="presOf" srcId="{B692D776-AFEA-4448-ACD8-B0F054AF2889}" destId="{CFBA42ED-FEDF-4596-AEFF-3765F2FD1385}" srcOrd="1" destOrd="0" presId="urn:microsoft.com/office/officeart/2016/7/layout/VerticalDownArrowProcess"/>
    <dgm:cxn modelId="{80C30B1E-5A5D-48D7-B5A3-90B8C04B4620}" srcId="{6B5821FF-EFA0-4751-95C8-EF1D881F230A}" destId="{B692D776-AFEA-4448-ACD8-B0F054AF2889}" srcOrd="3" destOrd="0" parTransId="{B382D5F3-67EA-4B3D-88F3-EDD95EBBBB5B}" sibTransId="{634EA28D-05F9-4266-9874-0A1648410E9C}"/>
    <dgm:cxn modelId="{BA438025-6737-4E5D-B469-BEC29E5EE381}" type="presOf" srcId="{B692D776-AFEA-4448-ACD8-B0F054AF2889}" destId="{D54EBA55-84DF-4169-AB2F-C6B5081BE93E}" srcOrd="0" destOrd="0" presId="urn:microsoft.com/office/officeart/2016/7/layout/VerticalDownArrowProcess"/>
    <dgm:cxn modelId="{8887163B-A7A5-4374-81E8-631BDB71FF3F}" type="presOf" srcId="{D26371F3-7BA6-4B9E-9088-FBE786A47026}" destId="{03A009A1-35AF-4AB1-BAEA-D5234EB6467A}" srcOrd="0" destOrd="0" presId="urn:microsoft.com/office/officeart/2016/7/layout/VerticalDownArrowProcess"/>
    <dgm:cxn modelId="{C744E23F-8468-426E-801B-6BC11C28BC6D}" type="presOf" srcId="{4EAE9FBC-2FE2-48CC-A58A-C621BB15B7B5}" destId="{61705D73-F616-43BF-85F5-5706307DB0ED}" srcOrd="1" destOrd="0" presId="urn:microsoft.com/office/officeart/2016/7/layout/VerticalDownArrowProcess"/>
    <dgm:cxn modelId="{97F62440-E4FD-454F-A8C1-474C7F4E6B9B}" srcId="{01897E27-FF9B-4EE4-9D7D-C3E663F29069}" destId="{D26371F3-7BA6-4B9E-9088-FBE786A47026}" srcOrd="0" destOrd="0" parTransId="{F37FE595-C656-49F6-9605-00C26D799E65}" sibTransId="{BA95009E-CEB6-47ED-B3ED-FE9B09115B78}"/>
    <dgm:cxn modelId="{3B7D7B5B-C1C2-48C7-A4F0-162B4CBF16EB}" type="presOf" srcId="{98572691-F1D2-479C-84CA-4931D6EF9674}" destId="{BD71DB93-1EE1-4B85-AADD-86DEC15F552A}" srcOrd="1" destOrd="0" presId="urn:microsoft.com/office/officeart/2016/7/layout/VerticalDownArrowProcess"/>
    <dgm:cxn modelId="{B0DFD863-85F1-4C39-AA09-EAE41005603F}" type="presOf" srcId="{C50A9997-8F9C-4103-812D-33FB524BBA54}" destId="{41C0CA9D-90B5-4B1C-AD31-8BD72F358DA3}" srcOrd="0" destOrd="0" presId="urn:microsoft.com/office/officeart/2016/7/layout/VerticalDownArrowProcess"/>
    <dgm:cxn modelId="{ADF78E44-A990-427A-89B0-B6BECADB1F56}" type="presOf" srcId="{7C513EF4-8A85-477F-B1B4-2DE29FC30D7C}" destId="{2E3D2E0B-E282-4602-ABF7-81106E58BC63}" srcOrd="0" destOrd="0" presId="urn:microsoft.com/office/officeart/2016/7/layout/VerticalDownArrowProcess"/>
    <dgm:cxn modelId="{F5CC7B6C-4964-491B-9100-86EB7A44C8E8}" srcId="{6B5821FF-EFA0-4751-95C8-EF1D881F230A}" destId="{C50A9997-8F9C-4103-812D-33FB524BBA54}" srcOrd="1" destOrd="0" parTransId="{B7617F18-FD7B-4275-AD3D-EE8D791AB873}" sibTransId="{2C950CD1-F1B7-4930-A7B1-7F01CFE192A9}"/>
    <dgm:cxn modelId="{DE704283-E253-414E-8806-8E7ED944959E}" type="presOf" srcId="{6B5821FF-EFA0-4751-95C8-EF1D881F230A}" destId="{5218D36B-45AE-4C7E-9F91-AF8CC7B6C775}" srcOrd="0" destOrd="0" presId="urn:microsoft.com/office/officeart/2016/7/layout/VerticalDownArrowProcess"/>
    <dgm:cxn modelId="{D2CC3F89-BFF4-4D82-9654-AC984C2A8FBA}" type="presOf" srcId="{01897E27-FF9B-4EE4-9D7D-C3E663F29069}" destId="{B358A8DC-92D7-42F2-B2D2-828ACA53009F}" srcOrd="0" destOrd="0" presId="urn:microsoft.com/office/officeart/2016/7/layout/VerticalDownArrowProcess"/>
    <dgm:cxn modelId="{967B3F8F-8346-4831-825F-0EC8EF04E0DB}" type="presOf" srcId="{4EAE9FBC-2FE2-48CC-A58A-C621BB15B7B5}" destId="{2AEE49FE-FB37-486A-8C3B-9CE302E6C61D}" srcOrd="0" destOrd="0" presId="urn:microsoft.com/office/officeart/2016/7/layout/VerticalDownArrowProcess"/>
    <dgm:cxn modelId="{BEFE4196-6D5A-4CE4-BB41-041A847956D6}" type="presOf" srcId="{98572691-F1D2-479C-84CA-4931D6EF9674}" destId="{6FCDF727-1D9D-4246-AB34-33F402774D4B}" srcOrd="0" destOrd="0" presId="urn:microsoft.com/office/officeart/2016/7/layout/VerticalDownArrowProcess"/>
    <dgm:cxn modelId="{2DACC798-668B-4396-B4BB-8530CEBA05BB}" srcId="{6B5821FF-EFA0-4751-95C8-EF1D881F230A}" destId="{98572691-F1D2-479C-84CA-4931D6EF9674}" srcOrd="2" destOrd="0" parTransId="{56E30A11-A5C7-4A51-90BB-1B1583EE53FE}" sibTransId="{28241EE1-C991-4261-8F92-5B532C8B48D2}"/>
    <dgm:cxn modelId="{A19EB39B-8D51-4432-9118-C93F6C5098A9}" type="presOf" srcId="{B68CEBAE-352A-4BAE-9659-6EA618CE8B1E}" destId="{64002849-2815-4736-A497-A2FD89CBFAE9}" srcOrd="0" destOrd="0" presId="urn:microsoft.com/office/officeart/2016/7/layout/VerticalDownArrowProcess"/>
    <dgm:cxn modelId="{78CBD5A2-671E-429A-AE63-DED36EBAD21E}" srcId="{6B5821FF-EFA0-4751-95C8-EF1D881F230A}" destId="{01897E27-FF9B-4EE4-9D7D-C3E663F29069}" srcOrd="4" destOrd="0" parTransId="{187DD3B5-3663-472F-93D0-BCDDB56B85ED}" sibTransId="{425A2EC3-953C-47FF-A762-6E29BD19BD57}"/>
    <dgm:cxn modelId="{EC7344A7-7A11-4CAB-A792-0685ADBAFE98}" srcId="{6B5821FF-EFA0-4751-95C8-EF1D881F230A}" destId="{4EAE9FBC-2FE2-48CC-A58A-C621BB15B7B5}" srcOrd="0" destOrd="0" parTransId="{83E5E78F-6A2C-478E-BFB5-401FFE504B7B}" sibTransId="{3BA7965C-F03C-447D-9549-29A473DF5CC2}"/>
    <dgm:cxn modelId="{84E0BABC-BACE-4015-BE62-A2B315C396EE}" type="presOf" srcId="{789DB9A6-9177-41F2-A5F0-259635847040}" destId="{1045A228-246D-4EAE-B73F-4D59BE175191}" srcOrd="0" destOrd="0" presId="urn:microsoft.com/office/officeart/2016/7/layout/VerticalDownArrowProcess"/>
    <dgm:cxn modelId="{DED8D1CA-FE56-438F-A07E-0B6279F5E321}" type="presOf" srcId="{C50A9997-8F9C-4103-812D-33FB524BBA54}" destId="{B19ED644-0043-4F68-AF49-07FB479B0FE5}" srcOrd="1" destOrd="0" presId="urn:microsoft.com/office/officeart/2016/7/layout/VerticalDownArrowProcess"/>
    <dgm:cxn modelId="{02C65ED1-5264-45FF-89DA-ED392B139EAE}" srcId="{C50A9997-8F9C-4103-812D-33FB524BBA54}" destId="{B68CEBAE-352A-4BAE-9659-6EA618CE8B1E}" srcOrd="0" destOrd="0" parTransId="{B5D7C71C-4C52-482D-9F10-BC5354F6D986}" sibTransId="{CB5AB2F0-34A6-4D20-936B-5CD38F9D501C}"/>
    <dgm:cxn modelId="{290B62EB-3B53-4AB6-9CAE-CA7E320C1283}" srcId="{4EAE9FBC-2FE2-48CC-A58A-C621BB15B7B5}" destId="{AB82A3F0-C33A-447A-83B0-55971D477349}" srcOrd="0" destOrd="0" parTransId="{A1FE258E-1E15-441E-BC13-11CD17B6CF1A}" sibTransId="{DA05D33D-14A3-4E2D-BF5A-EB6206DA0B47}"/>
    <dgm:cxn modelId="{A2A5FAF8-A2D0-41D6-BD6B-8C4DFA9050AD}" srcId="{98572691-F1D2-479C-84CA-4931D6EF9674}" destId="{789DB9A6-9177-41F2-A5F0-259635847040}" srcOrd="0" destOrd="0" parTransId="{FBC73C0A-39DD-4E82-BCCC-35BA84DC436B}" sibTransId="{B79EED98-0E0D-4F30-92E3-8E3CA070EF78}"/>
    <dgm:cxn modelId="{1F50ADFE-08C8-418C-83B5-457A46DCF73E}" type="presOf" srcId="{AB82A3F0-C33A-447A-83B0-55971D477349}" destId="{DCEF2E92-EF76-4AE8-9AB0-54838FB831DE}" srcOrd="0" destOrd="0" presId="urn:microsoft.com/office/officeart/2016/7/layout/VerticalDownArrowProcess"/>
    <dgm:cxn modelId="{015D8695-53EB-444E-858A-9E39469ACC3F}" type="presParOf" srcId="{5218D36B-45AE-4C7E-9F91-AF8CC7B6C775}" destId="{6F8A6FEB-8A84-4FC5-A7B4-4E595DB9F5F3}" srcOrd="0" destOrd="0" presId="urn:microsoft.com/office/officeart/2016/7/layout/VerticalDownArrowProcess"/>
    <dgm:cxn modelId="{0066363F-B3FD-4441-BF59-B61F7B6371E8}" type="presParOf" srcId="{6F8A6FEB-8A84-4FC5-A7B4-4E595DB9F5F3}" destId="{B358A8DC-92D7-42F2-B2D2-828ACA53009F}" srcOrd="0" destOrd="0" presId="urn:microsoft.com/office/officeart/2016/7/layout/VerticalDownArrowProcess"/>
    <dgm:cxn modelId="{E82B631B-A63F-4BB0-BF2C-E72BDC858E43}" type="presParOf" srcId="{6F8A6FEB-8A84-4FC5-A7B4-4E595DB9F5F3}" destId="{03A009A1-35AF-4AB1-BAEA-D5234EB6467A}" srcOrd="1" destOrd="0" presId="urn:microsoft.com/office/officeart/2016/7/layout/VerticalDownArrowProcess"/>
    <dgm:cxn modelId="{50FCC5F7-C815-42E3-93D9-984549BAF162}" type="presParOf" srcId="{5218D36B-45AE-4C7E-9F91-AF8CC7B6C775}" destId="{D50806F1-D65E-43E5-BD50-A740E1056169}" srcOrd="1" destOrd="0" presId="urn:microsoft.com/office/officeart/2016/7/layout/VerticalDownArrowProcess"/>
    <dgm:cxn modelId="{6F5E8152-4C06-4B81-9341-9AE5E0F789A1}" type="presParOf" srcId="{5218D36B-45AE-4C7E-9F91-AF8CC7B6C775}" destId="{320A736D-FFFD-46C6-A25D-CCBF914C6EB3}" srcOrd="2" destOrd="0" presId="urn:microsoft.com/office/officeart/2016/7/layout/VerticalDownArrowProcess"/>
    <dgm:cxn modelId="{1FE550D6-71E4-4A1F-A50E-23342A33F707}" type="presParOf" srcId="{320A736D-FFFD-46C6-A25D-CCBF914C6EB3}" destId="{D54EBA55-84DF-4169-AB2F-C6B5081BE93E}" srcOrd="0" destOrd="0" presId="urn:microsoft.com/office/officeart/2016/7/layout/VerticalDownArrowProcess"/>
    <dgm:cxn modelId="{A892CDEE-FBA3-4928-9326-4E47198F1972}" type="presParOf" srcId="{320A736D-FFFD-46C6-A25D-CCBF914C6EB3}" destId="{CFBA42ED-FEDF-4596-AEFF-3765F2FD1385}" srcOrd="1" destOrd="0" presId="urn:microsoft.com/office/officeart/2016/7/layout/VerticalDownArrowProcess"/>
    <dgm:cxn modelId="{29889FAC-B4EE-482F-9857-2B278294BDF3}" type="presParOf" srcId="{320A736D-FFFD-46C6-A25D-CCBF914C6EB3}" destId="{2E3D2E0B-E282-4602-ABF7-81106E58BC63}" srcOrd="2" destOrd="0" presId="urn:microsoft.com/office/officeart/2016/7/layout/VerticalDownArrowProcess"/>
    <dgm:cxn modelId="{684794F6-13A6-4534-912D-7344B98EAEB2}" type="presParOf" srcId="{5218D36B-45AE-4C7E-9F91-AF8CC7B6C775}" destId="{9F1AFB2C-47B7-44C9-BBCE-AA600BA82024}" srcOrd="3" destOrd="0" presId="urn:microsoft.com/office/officeart/2016/7/layout/VerticalDownArrowProcess"/>
    <dgm:cxn modelId="{EA54A7DE-CEDE-4192-BF19-AB74F9DEB23A}" type="presParOf" srcId="{5218D36B-45AE-4C7E-9F91-AF8CC7B6C775}" destId="{C6F422F6-F23A-4BB6-8BAA-7AE5E71768E3}" srcOrd="4" destOrd="0" presId="urn:microsoft.com/office/officeart/2016/7/layout/VerticalDownArrowProcess"/>
    <dgm:cxn modelId="{30811F42-A66D-4017-B69A-4F6AFE03FAC2}" type="presParOf" srcId="{C6F422F6-F23A-4BB6-8BAA-7AE5E71768E3}" destId="{6FCDF727-1D9D-4246-AB34-33F402774D4B}" srcOrd="0" destOrd="0" presId="urn:microsoft.com/office/officeart/2016/7/layout/VerticalDownArrowProcess"/>
    <dgm:cxn modelId="{085B2E2E-D4B8-4571-A565-8B8DEF2728DA}" type="presParOf" srcId="{C6F422F6-F23A-4BB6-8BAA-7AE5E71768E3}" destId="{BD71DB93-1EE1-4B85-AADD-86DEC15F552A}" srcOrd="1" destOrd="0" presId="urn:microsoft.com/office/officeart/2016/7/layout/VerticalDownArrowProcess"/>
    <dgm:cxn modelId="{FBC6A788-2AF1-4573-B194-5198098CE789}" type="presParOf" srcId="{C6F422F6-F23A-4BB6-8BAA-7AE5E71768E3}" destId="{1045A228-246D-4EAE-B73F-4D59BE175191}" srcOrd="2" destOrd="0" presId="urn:microsoft.com/office/officeart/2016/7/layout/VerticalDownArrowProcess"/>
    <dgm:cxn modelId="{01A5F177-14D1-4D07-9726-275FD2B8F57C}" type="presParOf" srcId="{5218D36B-45AE-4C7E-9F91-AF8CC7B6C775}" destId="{05F8CB9C-46A6-4C5C-903E-071355488ECC}" srcOrd="5" destOrd="0" presId="urn:microsoft.com/office/officeart/2016/7/layout/VerticalDownArrowProcess"/>
    <dgm:cxn modelId="{66D98DE4-1482-4832-A071-35A780AAD266}" type="presParOf" srcId="{5218D36B-45AE-4C7E-9F91-AF8CC7B6C775}" destId="{231F3186-52BA-4440-9612-C7C654C88199}" srcOrd="6" destOrd="0" presId="urn:microsoft.com/office/officeart/2016/7/layout/VerticalDownArrowProcess"/>
    <dgm:cxn modelId="{F676769B-283C-4491-8420-AB5151B15BD9}" type="presParOf" srcId="{231F3186-52BA-4440-9612-C7C654C88199}" destId="{41C0CA9D-90B5-4B1C-AD31-8BD72F358DA3}" srcOrd="0" destOrd="0" presId="urn:microsoft.com/office/officeart/2016/7/layout/VerticalDownArrowProcess"/>
    <dgm:cxn modelId="{54AF7438-5A6F-4C3E-833C-C55A6D517D3A}" type="presParOf" srcId="{231F3186-52BA-4440-9612-C7C654C88199}" destId="{B19ED644-0043-4F68-AF49-07FB479B0FE5}" srcOrd="1" destOrd="0" presId="urn:microsoft.com/office/officeart/2016/7/layout/VerticalDownArrowProcess"/>
    <dgm:cxn modelId="{EA3F3253-C7E8-4A2C-8C4A-13FB73FDC6B2}" type="presParOf" srcId="{231F3186-52BA-4440-9612-C7C654C88199}" destId="{64002849-2815-4736-A497-A2FD89CBFAE9}" srcOrd="2" destOrd="0" presId="urn:microsoft.com/office/officeart/2016/7/layout/VerticalDownArrowProcess"/>
    <dgm:cxn modelId="{9ED87E59-8C4F-4BD4-A690-5182B958ED8A}" type="presParOf" srcId="{5218D36B-45AE-4C7E-9F91-AF8CC7B6C775}" destId="{BEFAE5CA-99A4-4956-949F-14221737FC82}" srcOrd="7" destOrd="0" presId="urn:microsoft.com/office/officeart/2016/7/layout/VerticalDownArrowProcess"/>
    <dgm:cxn modelId="{83A5591C-B14D-434B-934A-3AF2D8135861}" type="presParOf" srcId="{5218D36B-45AE-4C7E-9F91-AF8CC7B6C775}" destId="{5063D527-59B5-4F23-9ADA-269DC639ED25}" srcOrd="8" destOrd="0" presId="urn:microsoft.com/office/officeart/2016/7/layout/VerticalDownArrowProcess"/>
    <dgm:cxn modelId="{BCAA4C59-C80C-4977-89E4-5B003B6C14E5}" type="presParOf" srcId="{5063D527-59B5-4F23-9ADA-269DC639ED25}" destId="{2AEE49FE-FB37-486A-8C3B-9CE302E6C61D}" srcOrd="0" destOrd="0" presId="urn:microsoft.com/office/officeart/2016/7/layout/VerticalDownArrowProcess"/>
    <dgm:cxn modelId="{2324AD21-CF7F-4D11-8AB8-E077B7DDA077}" type="presParOf" srcId="{5063D527-59B5-4F23-9ADA-269DC639ED25}" destId="{61705D73-F616-43BF-85F5-5706307DB0ED}" srcOrd="1" destOrd="0" presId="urn:microsoft.com/office/officeart/2016/7/layout/VerticalDownArrowProcess"/>
    <dgm:cxn modelId="{0EC1DF3D-E783-4056-B8CC-C45E83CFE5E4}" type="presParOf" srcId="{5063D527-59B5-4F23-9ADA-269DC639ED25}" destId="{DCEF2E92-EF76-4AE8-9AB0-54838FB831D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E5F71-D8C1-48D6-B9CA-E0927ED7C0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A1D50AA-BCE9-4260-86D3-7AD74949E7DD}">
      <dgm:prSet/>
      <dgm:spPr/>
      <dgm:t>
        <a:bodyPr/>
        <a:lstStyle/>
        <a:p>
          <a:r>
            <a:rPr lang="en-US"/>
            <a:t>Online health info is often misleading</a:t>
          </a:r>
        </a:p>
      </dgm:t>
    </dgm:pt>
    <dgm:pt modelId="{DDCDB56A-98E5-47D0-BB36-56D3A5C37CB2}" type="parTrans" cxnId="{60105F8F-94C0-4971-85D5-847F4B60489D}">
      <dgm:prSet/>
      <dgm:spPr/>
      <dgm:t>
        <a:bodyPr/>
        <a:lstStyle/>
        <a:p>
          <a:endParaRPr lang="en-US"/>
        </a:p>
      </dgm:t>
    </dgm:pt>
    <dgm:pt modelId="{BD2A8DFC-60F5-4C56-8A21-F2D48E8B3355}" type="sibTrans" cxnId="{60105F8F-94C0-4971-85D5-847F4B60489D}">
      <dgm:prSet/>
      <dgm:spPr/>
      <dgm:t>
        <a:bodyPr/>
        <a:lstStyle/>
        <a:p>
          <a:endParaRPr lang="en-US"/>
        </a:p>
      </dgm:t>
    </dgm:pt>
    <dgm:pt modelId="{D31F0BB8-F170-4C76-B92D-E11AD2BEEBA5}">
      <dgm:prSet/>
      <dgm:spPr/>
      <dgm:t>
        <a:bodyPr/>
        <a:lstStyle/>
        <a:p>
          <a:r>
            <a:rPr lang="en-US"/>
            <a:t>LLMs may produce unsafe hallucinations</a:t>
          </a:r>
        </a:p>
      </dgm:t>
    </dgm:pt>
    <dgm:pt modelId="{BA1A8A80-B650-4419-ABB0-89191D388588}" type="parTrans" cxnId="{40030617-C902-4ED0-BB27-647C57D56046}">
      <dgm:prSet/>
      <dgm:spPr/>
      <dgm:t>
        <a:bodyPr/>
        <a:lstStyle/>
        <a:p>
          <a:endParaRPr lang="en-US"/>
        </a:p>
      </dgm:t>
    </dgm:pt>
    <dgm:pt modelId="{C053ACB8-EABE-4C6F-B540-597188231E68}" type="sibTrans" cxnId="{40030617-C902-4ED0-BB27-647C57D56046}">
      <dgm:prSet/>
      <dgm:spPr/>
      <dgm:t>
        <a:bodyPr/>
        <a:lstStyle/>
        <a:p>
          <a:endParaRPr lang="en-US"/>
        </a:p>
      </dgm:t>
    </dgm:pt>
    <dgm:pt modelId="{E04466A4-639C-48EE-A63A-062392D276B0}">
      <dgm:prSet/>
      <dgm:spPr/>
      <dgm:t>
        <a:bodyPr/>
        <a:lstStyle/>
        <a:p>
          <a:r>
            <a:rPr lang="en-US"/>
            <a:t>Grounding + safety filters reduce risk</a:t>
          </a:r>
        </a:p>
      </dgm:t>
    </dgm:pt>
    <dgm:pt modelId="{14F8EF82-5CA9-4CA7-8A4A-FA038A8E5639}" type="parTrans" cxnId="{40D74AFC-B77D-4B42-868A-CB6E3BCAD30F}">
      <dgm:prSet/>
      <dgm:spPr/>
      <dgm:t>
        <a:bodyPr/>
        <a:lstStyle/>
        <a:p>
          <a:endParaRPr lang="en-US"/>
        </a:p>
      </dgm:t>
    </dgm:pt>
    <dgm:pt modelId="{D05935D2-5FA4-4D1B-8AF1-BA5A15BE943D}" type="sibTrans" cxnId="{40D74AFC-B77D-4B42-868A-CB6E3BCAD30F}">
      <dgm:prSet/>
      <dgm:spPr/>
      <dgm:t>
        <a:bodyPr/>
        <a:lstStyle/>
        <a:p>
          <a:endParaRPr lang="en-US"/>
        </a:p>
      </dgm:t>
    </dgm:pt>
    <dgm:pt modelId="{1DE55862-11D4-475C-9964-7C14217E438D}">
      <dgm:prSet/>
      <dgm:spPr/>
      <dgm:t>
        <a:bodyPr/>
        <a:lstStyle/>
        <a:p>
          <a:r>
            <a:rPr lang="en-US"/>
            <a:t>Helps users make informed care decisions</a:t>
          </a:r>
        </a:p>
      </dgm:t>
    </dgm:pt>
    <dgm:pt modelId="{1BDDB9D6-1536-428C-A9BE-A64A2999E628}" type="parTrans" cxnId="{A5D4F94D-8C31-4AEC-B55C-EB44E6DFD7CB}">
      <dgm:prSet/>
      <dgm:spPr/>
      <dgm:t>
        <a:bodyPr/>
        <a:lstStyle/>
        <a:p>
          <a:endParaRPr lang="en-US"/>
        </a:p>
      </dgm:t>
    </dgm:pt>
    <dgm:pt modelId="{87C29D13-394D-40BC-89CD-A4FFD24A6D76}" type="sibTrans" cxnId="{A5D4F94D-8C31-4AEC-B55C-EB44E6DFD7CB}">
      <dgm:prSet/>
      <dgm:spPr/>
      <dgm:t>
        <a:bodyPr/>
        <a:lstStyle/>
        <a:p>
          <a:endParaRPr lang="en-US"/>
        </a:p>
      </dgm:t>
    </dgm:pt>
    <dgm:pt modelId="{3D05EF9C-AB57-47DE-B6A9-E315D4E12E10}" type="pres">
      <dgm:prSet presAssocID="{2D3E5F71-D8C1-48D6-B9CA-E0927ED7C062}" presName="root" presStyleCnt="0">
        <dgm:presLayoutVars>
          <dgm:dir/>
          <dgm:resizeHandles val="exact"/>
        </dgm:presLayoutVars>
      </dgm:prSet>
      <dgm:spPr/>
    </dgm:pt>
    <dgm:pt modelId="{E0D7CF3E-69A2-4724-91F2-6F14B20D5901}" type="pres">
      <dgm:prSet presAssocID="{5A1D50AA-BCE9-4260-86D3-7AD74949E7DD}" presName="compNode" presStyleCnt="0"/>
      <dgm:spPr/>
    </dgm:pt>
    <dgm:pt modelId="{9D8D68E1-A289-410F-811E-265FD40351C5}" type="pres">
      <dgm:prSet presAssocID="{5A1D50AA-BCE9-4260-86D3-7AD74949E7DD}" presName="bgRect" presStyleLbl="bgShp" presStyleIdx="0" presStyleCnt="4"/>
      <dgm:spPr/>
    </dgm:pt>
    <dgm:pt modelId="{75494902-3AA9-43B6-A580-2E9BABD896B7}" type="pres">
      <dgm:prSet presAssocID="{5A1D50AA-BCE9-4260-86D3-7AD74949E7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3975617-6868-4AA8-BD35-72F75C20FCD4}" type="pres">
      <dgm:prSet presAssocID="{5A1D50AA-BCE9-4260-86D3-7AD74949E7DD}" presName="spaceRect" presStyleCnt="0"/>
      <dgm:spPr/>
    </dgm:pt>
    <dgm:pt modelId="{7060CB03-FD0D-4B1D-B964-191F1F1C04C6}" type="pres">
      <dgm:prSet presAssocID="{5A1D50AA-BCE9-4260-86D3-7AD74949E7DD}" presName="parTx" presStyleLbl="revTx" presStyleIdx="0" presStyleCnt="4">
        <dgm:presLayoutVars>
          <dgm:chMax val="0"/>
          <dgm:chPref val="0"/>
        </dgm:presLayoutVars>
      </dgm:prSet>
      <dgm:spPr/>
    </dgm:pt>
    <dgm:pt modelId="{15C71A1C-6F52-4B94-A261-AF9A760E286B}" type="pres">
      <dgm:prSet presAssocID="{BD2A8DFC-60F5-4C56-8A21-F2D48E8B3355}" presName="sibTrans" presStyleCnt="0"/>
      <dgm:spPr/>
    </dgm:pt>
    <dgm:pt modelId="{90397855-4E11-4E7A-B262-F75BC0812991}" type="pres">
      <dgm:prSet presAssocID="{D31F0BB8-F170-4C76-B92D-E11AD2BEEBA5}" presName="compNode" presStyleCnt="0"/>
      <dgm:spPr/>
    </dgm:pt>
    <dgm:pt modelId="{CBE6E9C7-CD33-4C66-90F0-27E068FD8785}" type="pres">
      <dgm:prSet presAssocID="{D31F0BB8-F170-4C76-B92D-E11AD2BEEBA5}" presName="bgRect" presStyleLbl="bgShp" presStyleIdx="1" presStyleCnt="4"/>
      <dgm:spPr/>
    </dgm:pt>
    <dgm:pt modelId="{4C3AA0D9-7275-43C6-81EF-A594EB33491C}" type="pres">
      <dgm:prSet presAssocID="{D31F0BB8-F170-4C76-B92D-E11AD2BEEB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FBBE437-FB67-42D0-B69A-5B3BF3BF332F}" type="pres">
      <dgm:prSet presAssocID="{D31F0BB8-F170-4C76-B92D-E11AD2BEEBA5}" presName="spaceRect" presStyleCnt="0"/>
      <dgm:spPr/>
    </dgm:pt>
    <dgm:pt modelId="{73473CA5-B2A8-439D-8B51-D99181481B07}" type="pres">
      <dgm:prSet presAssocID="{D31F0BB8-F170-4C76-B92D-E11AD2BEEBA5}" presName="parTx" presStyleLbl="revTx" presStyleIdx="1" presStyleCnt="4">
        <dgm:presLayoutVars>
          <dgm:chMax val="0"/>
          <dgm:chPref val="0"/>
        </dgm:presLayoutVars>
      </dgm:prSet>
      <dgm:spPr/>
    </dgm:pt>
    <dgm:pt modelId="{B6373040-C3BF-4684-AC07-B892FCADB138}" type="pres">
      <dgm:prSet presAssocID="{C053ACB8-EABE-4C6F-B540-597188231E68}" presName="sibTrans" presStyleCnt="0"/>
      <dgm:spPr/>
    </dgm:pt>
    <dgm:pt modelId="{0FCCF7B4-B7D6-4568-A0CB-91789DC37615}" type="pres">
      <dgm:prSet presAssocID="{E04466A4-639C-48EE-A63A-062392D276B0}" presName="compNode" presStyleCnt="0"/>
      <dgm:spPr/>
    </dgm:pt>
    <dgm:pt modelId="{E2F04329-5D42-4171-A409-0FA1DF6D83B2}" type="pres">
      <dgm:prSet presAssocID="{E04466A4-639C-48EE-A63A-062392D276B0}" presName="bgRect" presStyleLbl="bgShp" presStyleIdx="2" presStyleCnt="4"/>
      <dgm:spPr/>
    </dgm:pt>
    <dgm:pt modelId="{F999DA1B-F31D-4A96-B717-2A8D0F5A28AD}" type="pres">
      <dgm:prSet presAssocID="{E04466A4-639C-48EE-A63A-062392D276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AEE6628-C598-46C7-9B30-78ABBB6CF784}" type="pres">
      <dgm:prSet presAssocID="{E04466A4-639C-48EE-A63A-062392D276B0}" presName="spaceRect" presStyleCnt="0"/>
      <dgm:spPr/>
    </dgm:pt>
    <dgm:pt modelId="{B1593F4F-F21B-4BC7-B187-742ED3BA6D05}" type="pres">
      <dgm:prSet presAssocID="{E04466A4-639C-48EE-A63A-062392D276B0}" presName="parTx" presStyleLbl="revTx" presStyleIdx="2" presStyleCnt="4">
        <dgm:presLayoutVars>
          <dgm:chMax val="0"/>
          <dgm:chPref val="0"/>
        </dgm:presLayoutVars>
      </dgm:prSet>
      <dgm:spPr/>
    </dgm:pt>
    <dgm:pt modelId="{4A42A0B9-715A-4862-854D-DECA244A5089}" type="pres">
      <dgm:prSet presAssocID="{D05935D2-5FA4-4D1B-8AF1-BA5A15BE943D}" presName="sibTrans" presStyleCnt="0"/>
      <dgm:spPr/>
    </dgm:pt>
    <dgm:pt modelId="{F2365659-0ADF-4F60-87BE-E055FDB95676}" type="pres">
      <dgm:prSet presAssocID="{1DE55862-11D4-475C-9964-7C14217E438D}" presName="compNode" presStyleCnt="0"/>
      <dgm:spPr/>
    </dgm:pt>
    <dgm:pt modelId="{E8C6A8FB-CA74-43BA-B170-4D9258200323}" type="pres">
      <dgm:prSet presAssocID="{1DE55862-11D4-475C-9964-7C14217E438D}" presName="bgRect" presStyleLbl="bgShp" presStyleIdx="3" presStyleCnt="4"/>
      <dgm:spPr/>
    </dgm:pt>
    <dgm:pt modelId="{6C2DF613-3500-4BC3-B48C-F3A207C50C3D}" type="pres">
      <dgm:prSet presAssocID="{1DE55862-11D4-475C-9964-7C14217E43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A51B366-B1A0-450B-A271-C3040DED3DE7}" type="pres">
      <dgm:prSet presAssocID="{1DE55862-11D4-475C-9964-7C14217E438D}" presName="spaceRect" presStyleCnt="0"/>
      <dgm:spPr/>
    </dgm:pt>
    <dgm:pt modelId="{6CB7CC35-C702-495E-BF81-956AD4A97D1E}" type="pres">
      <dgm:prSet presAssocID="{1DE55862-11D4-475C-9964-7C14217E43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0DC6D06-ECF3-47C5-927E-9901DED76B2B}" type="presOf" srcId="{1DE55862-11D4-475C-9964-7C14217E438D}" destId="{6CB7CC35-C702-495E-BF81-956AD4A97D1E}" srcOrd="0" destOrd="0" presId="urn:microsoft.com/office/officeart/2018/2/layout/IconVerticalSolidList"/>
    <dgm:cxn modelId="{40030617-C902-4ED0-BB27-647C57D56046}" srcId="{2D3E5F71-D8C1-48D6-B9CA-E0927ED7C062}" destId="{D31F0BB8-F170-4C76-B92D-E11AD2BEEBA5}" srcOrd="1" destOrd="0" parTransId="{BA1A8A80-B650-4419-ABB0-89191D388588}" sibTransId="{C053ACB8-EABE-4C6F-B540-597188231E68}"/>
    <dgm:cxn modelId="{F65F0343-5475-4C6E-B7B7-B1EA74DECAAC}" type="presOf" srcId="{5A1D50AA-BCE9-4260-86D3-7AD74949E7DD}" destId="{7060CB03-FD0D-4B1D-B964-191F1F1C04C6}" srcOrd="0" destOrd="0" presId="urn:microsoft.com/office/officeart/2018/2/layout/IconVerticalSolidList"/>
    <dgm:cxn modelId="{33026F48-9753-497F-8CB3-6490F7BFD215}" type="presOf" srcId="{2D3E5F71-D8C1-48D6-B9CA-E0927ED7C062}" destId="{3D05EF9C-AB57-47DE-B6A9-E315D4E12E10}" srcOrd="0" destOrd="0" presId="urn:microsoft.com/office/officeart/2018/2/layout/IconVerticalSolidList"/>
    <dgm:cxn modelId="{A5D4F94D-8C31-4AEC-B55C-EB44E6DFD7CB}" srcId="{2D3E5F71-D8C1-48D6-B9CA-E0927ED7C062}" destId="{1DE55862-11D4-475C-9964-7C14217E438D}" srcOrd="3" destOrd="0" parTransId="{1BDDB9D6-1536-428C-A9BE-A64A2999E628}" sibTransId="{87C29D13-394D-40BC-89CD-A4FFD24A6D76}"/>
    <dgm:cxn modelId="{E0B00687-F313-43F0-BEB1-E47A3088D30A}" type="presOf" srcId="{D31F0BB8-F170-4C76-B92D-E11AD2BEEBA5}" destId="{73473CA5-B2A8-439D-8B51-D99181481B07}" srcOrd="0" destOrd="0" presId="urn:microsoft.com/office/officeart/2018/2/layout/IconVerticalSolidList"/>
    <dgm:cxn modelId="{60105F8F-94C0-4971-85D5-847F4B60489D}" srcId="{2D3E5F71-D8C1-48D6-B9CA-E0927ED7C062}" destId="{5A1D50AA-BCE9-4260-86D3-7AD74949E7DD}" srcOrd="0" destOrd="0" parTransId="{DDCDB56A-98E5-47D0-BB36-56D3A5C37CB2}" sibTransId="{BD2A8DFC-60F5-4C56-8A21-F2D48E8B3355}"/>
    <dgm:cxn modelId="{3A459A8F-F6E7-412B-8194-E823FB1DC504}" type="presOf" srcId="{E04466A4-639C-48EE-A63A-062392D276B0}" destId="{B1593F4F-F21B-4BC7-B187-742ED3BA6D05}" srcOrd="0" destOrd="0" presId="urn:microsoft.com/office/officeart/2018/2/layout/IconVerticalSolidList"/>
    <dgm:cxn modelId="{40D74AFC-B77D-4B42-868A-CB6E3BCAD30F}" srcId="{2D3E5F71-D8C1-48D6-B9CA-E0927ED7C062}" destId="{E04466A4-639C-48EE-A63A-062392D276B0}" srcOrd="2" destOrd="0" parTransId="{14F8EF82-5CA9-4CA7-8A4A-FA038A8E5639}" sibTransId="{D05935D2-5FA4-4D1B-8AF1-BA5A15BE943D}"/>
    <dgm:cxn modelId="{C56B12B7-5B52-4C60-B6FC-BDD0121259B6}" type="presParOf" srcId="{3D05EF9C-AB57-47DE-B6A9-E315D4E12E10}" destId="{E0D7CF3E-69A2-4724-91F2-6F14B20D5901}" srcOrd="0" destOrd="0" presId="urn:microsoft.com/office/officeart/2018/2/layout/IconVerticalSolidList"/>
    <dgm:cxn modelId="{DDC043D5-FF49-42AE-A005-9872317BFDCA}" type="presParOf" srcId="{E0D7CF3E-69A2-4724-91F2-6F14B20D5901}" destId="{9D8D68E1-A289-410F-811E-265FD40351C5}" srcOrd="0" destOrd="0" presId="urn:microsoft.com/office/officeart/2018/2/layout/IconVerticalSolidList"/>
    <dgm:cxn modelId="{67B8F240-AC8A-4E84-B529-A040945CBBA5}" type="presParOf" srcId="{E0D7CF3E-69A2-4724-91F2-6F14B20D5901}" destId="{75494902-3AA9-43B6-A580-2E9BABD896B7}" srcOrd="1" destOrd="0" presId="urn:microsoft.com/office/officeart/2018/2/layout/IconVerticalSolidList"/>
    <dgm:cxn modelId="{09432300-F031-40F4-A32C-3A10B88E69FC}" type="presParOf" srcId="{E0D7CF3E-69A2-4724-91F2-6F14B20D5901}" destId="{E3975617-6868-4AA8-BD35-72F75C20FCD4}" srcOrd="2" destOrd="0" presId="urn:microsoft.com/office/officeart/2018/2/layout/IconVerticalSolidList"/>
    <dgm:cxn modelId="{DFC74D2E-AD64-44FA-AC2E-D3CC101E0DB0}" type="presParOf" srcId="{E0D7CF3E-69A2-4724-91F2-6F14B20D5901}" destId="{7060CB03-FD0D-4B1D-B964-191F1F1C04C6}" srcOrd="3" destOrd="0" presId="urn:microsoft.com/office/officeart/2018/2/layout/IconVerticalSolidList"/>
    <dgm:cxn modelId="{AEFDA816-D752-475C-A841-278463501CFF}" type="presParOf" srcId="{3D05EF9C-AB57-47DE-B6A9-E315D4E12E10}" destId="{15C71A1C-6F52-4B94-A261-AF9A760E286B}" srcOrd="1" destOrd="0" presId="urn:microsoft.com/office/officeart/2018/2/layout/IconVerticalSolidList"/>
    <dgm:cxn modelId="{78CEF216-4734-461C-AFE1-FA517D9F42FC}" type="presParOf" srcId="{3D05EF9C-AB57-47DE-B6A9-E315D4E12E10}" destId="{90397855-4E11-4E7A-B262-F75BC0812991}" srcOrd="2" destOrd="0" presId="urn:microsoft.com/office/officeart/2018/2/layout/IconVerticalSolidList"/>
    <dgm:cxn modelId="{1F36F86A-BDBD-4B6E-AC64-E51B57D530C6}" type="presParOf" srcId="{90397855-4E11-4E7A-B262-F75BC0812991}" destId="{CBE6E9C7-CD33-4C66-90F0-27E068FD8785}" srcOrd="0" destOrd="0" presId="urn:microsoft.com/office/officeart/2018/2/layout/IconVerticalSolidList"/>
    <dgm:cxn modelId="{91274269-ECCC-4A20-A102-4309E627911A}" type="presParOf" srcId="{90397855-4E11-4E7A-B262-F75BC0812991}" destId="{4C3AA0D9-7275-43C6-81EF-A594EB33491C}" srcOrd="1" destOrd="0" presId="urn:microsoft.com/office/officeart/2018/2/layout/IconVerticalSolidList"/>
    <dgm:cxn modelId="{1E3C0D94-C1F6-4E88-9B61-BD39E66869D5}" type="presParOf" srcId="{90397855-4E11-4E7A-B262-F75BC0812991}" destId="{9FBBE437-FB67-42D0-B69A-5B3BF3BF332F}" srcOrd="2" destOrd="0" presId="urn:microsoft.com/office/officeart/2018/2/layout/IconVerticalSolidList"/>
    <dgm:cxn modelId="{2AD09B5F-5D1B-41E6-BAC1-0106C55FA5A3}" type="presParOf" srcId="{90397855-4E11-4E7A-B262-F75BC0812991}" destId="{73473CA5-B2A8-439D-8B51-D99181481B07}" srcOrd="3" destOrd="0" presId="urn:microsoft.com/office/officeart/2018/2/layout/IconVerticalSolidList"/>
    <dgm:cxn modelId="{BFDD9FE3-942F-446D-9588-4A503D29F101}" type="presParOf" srcId="{3D05EF9C-AB57-47DE-B6A9-E315D4E12E10}" destId="{B6373040-C3BF-4684-AC07-B892FCADB138}" srcOrd="3" destOrd="0" presId="urn:microsoft.com/office/officeart/2018/2/layout/IconVerticalSolidList"/>
    <dgm:cxn modelId="{1B3A8753-84EC-4E38-901B-1492B30520B2}" type="presParOf" srcId="{3D05EF9C-AB57-47DE-B6A9-E315D4E12E10}" destId="{0FCCF7B4-B7D6-4568-A0CB-91789DC37615}" srcOrd="4" destOrd="0" presId="urn:microsoft.com/office/officeart/2018/2/layout/IconVerticalSolidList"/>
    <dgm:cxn modelId="{E39DA268-2E7B-412F-9B1C-BDFA92CE4899}" type="presParOf" srcId="{0FCCF7B4-B7D6-4568-A0CB-91789DC37615}" destId="{E2F04329-5D42-4171-A409-0FA1DF6D83B2}" srcOrd="0" destOrd="0" presId="urn:microsoft.com/office/officeart/2018/2/layout/IconVerticalSolidList"/>
    <dgm:cxn modelId="{3CF02626-0397-4B25-A210-A12B3676B7D1}" type="presParOf" srcId="{0FCCF7B4-B7D6-4568-A0CB-91789DC37615}" destId="{F999DA1B-F31D-4A96-B717-2A8D0F5A28AD}" srcOrd="1" destOrd="0" presId="urn:microsoft.com/office/officeart/2018/2/layout/IconVerticalSolidList"/>
    <dgm:cxn modelId="{4B260D28-1F31-4339-96E9-40BAD8ED305B}" type="presParOf" srcId="{0FCCF7B4-B7D6-4568-A0CB-91789DC37615}" destId="{9AEE6628-C598-46C7-9B30-78ABBB6CF784}" srcOrd="2" destOrd="0" presId="urn:microsoft.com/office/officeart/2018/2/layout/IconVerticalSolidList"/>
    <dgm:cxn modelId="{AA0C0E7A-3943-4CC6-807D-F0356D113AF4}" type="presParOf" srcId="{0FCCF7B4-B7D6-4568-A0CB-91789DC37615}" destId="{B1593F4F-F21B-4BC7-B187-742ED3BA6D05}" srcOrd="3" destOrd="0" presId="urn:microsoft.com/office/officeart/2018/2/layout/IconVerticalSolidList"/>
    <dgm:cxn modelId="{3A806312-DC9C-4780-801E-4E3D584E2177}" type="presParOf" srcId="{3D05EF9C-AB57-47DE-B6A9-E315D4E12E10}" destId="{4A42A0B9-715A-4862-854D-DECA244A5089}" srcOrd="5" destOrd="0" presId="urn:microsoft.com/office/officeart/2018/2/layout/IconVerticalSolidList"/>
    <dgm:cxn modelId="{0786EF82-8824-4FC2-A439-5D98AE9042CB}" type="presParOf" srcId="{3D05EF9C-AB57-47DE-B6A9-E315D4E12E10}" destId="{F2365659-0ADF-4F60-87BE-E055FDB95676}" srcOrd="6" destOrd="0" presId="urn:microsoft.com/office/officeart/2018/2/layout/IconVerticalSolidList"/>
    <dgm:cxn modelId="{BC26C4C6-2B21-4706-A15F-D42E22866C55}" type="presParOf" srcId="{F2365659-0ADF-4F60-87BE-E055FDB95676}" destId="{E8C6A8FB-CA74-43BA-B170-4D9258200323}" srcOrd="0" destOrd="0" presId="urn:microsoft.com/office/officeart/2018/2/layout/IconVerticalSolidList"/>
    <dgm:cxn modelId="{A4E467CF-1F11-46D2-8055-B5BB60AF5565}" type="presParOf" srcId="{F2365659-0ADF-4F60-87BE-E055FDB95676}" destId="{6C2DF613-3500-4BC3-B48C-F3A207C50C3D}" srcOrd="1" destOrd="0" presId="urn:microsoft.com/office/officeart/2018/2/layout/IconVerticalSolidList"/>
    <dgm:cxn modelId="{D7AB3554-A259-41FE-B291-ACC8F75A87C7}" type="presParOf" srcId="{F2365659-0ADF-4F60-87BE-E055FDB95676}" destId="{0A51B366-B1A0-450B-A271-C3040DED3DE7}" srcOrd="2" destOrd="0" presId="urn:microsoft.com/office/officeart/2018/2/layout/IconVerticalSolidList"/>
    <dgm:cxn modelId="{DD767A1C-C5F7-48B2-93E8-DB81F82FED11}" type="presParOf" srcId="{F2365659-0ADF-4F60-87BE-E055FDB95676}" destId="{6CB7CC35-C702-495E-BF81-956AD4A97D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6A000C-0807-4DB6-AF19-D0072C57BA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343932-FF09-40F1-A64F-E02AA7D5DDE4}">
      <dgm:prSet/>
      <dgm:spPr/>
      <dgm:t>
        <a:bodyPr/>
        <a:lstStyle/>
        <a:p>
          <a:r>
            <a:rPr lang="en-US"/>
            <a:t>• Med-PaLM 2: High QA accuracy but safety issues</a:t>
          </a:r>
        </a:p>
      </dgm:t>
    </dgm:pt>
    <dgm:pt modelId="{5C6F06B1-3EB8-4679-B052-E596AF3A161D}" type="parTrans" cxnId="{FF000DEC-2A25-43F5-8D84-69CD3C675587}">
      <dgm:prSet/>
      <dgm:spPr/>
      <dgm:t>
        <a:bodyPr/>
        <a:lstStyle/>
        <a:p>
          <a:endParaRPr lang="en-US"/>
        </a:p>
      </dgm:t>
    </dgm:pt>
    <dgm:pt modelId="{FCC4CFD5-0362-43E3-85CC-44B625E24D7F}" type="sibTrans" cxnId="{FF000DEC-2A25-43F5-8D84-69CD3C675587}">
      <dgm:prSet/>
      <dgm:spPr/>
      <dgm:t>
        <a:bodyPr/>
        <a:lstStyle/>
        <a:p>
          <a:endParaRPr lang="en-US"/>
        </a:p>
      </dgm:t>
    </dgm:pt>
    <dgm:pt modelId="{E1796359-4C29-4173-A24A-6583E1438062}">
      <dgm:prSet/>
      <dgm:spPr/>
      <dgm:t>
        <a:bodyPr/>
        <a:lstStyle/>
        <a:p>
          <a:r>
            <a:rPr lang="en-US"/>
            <a:t>• BlenderBot 3: Conversational grounding, still inconsistent</a:t>
          </a:r>
        </a:p>
      </dgm:t>
    </dgm:pt>
    <dgm:pt modelId="{C92B8462-B108-420E-9A82-D30B4DE883EC}" type="parTrans" cxnId="{E3D9A433-46F8-425B-980E-BB40F397C6C4}">
      <dgm:prSet/>
      <dgm:spPr/>
      <dgm:t>
        <a:bodyPr/>
        <a:lstStyle/>
        <a:p>
          <a:endParaRPr lang="en-US"/>
        </a:p>
      </dgm:t>
    </dgm:pt>
    <dgm:pt modelId="{62AA2819-1B89-45E4-9E08-89F4163B9D57}" type="sibTrans" cxnId="{E3D9A433-46F8-425B-980E-BB40F397C6C4}">
      <dgm:prSet/>
      <dgm:spPr/>
      <dgm:t>
        <a:bodyPr/>
        <a:lstStyle/>
        <a:p>
          <a:endParaRPr lang="en-US"/>
        </a:p>
      </dgm:t>
    </dgm:pt>
    <dgm:pt modelId="{0E9D8F6C-5352-410D-81B7-2F2A6F823B2C}">
      <dgm:prSet/>
      <dgm:spPr/>
      <dgm:t>
        <a:bodyPr/>
        <a:lstStyle/>
        <a:p>
          <a:r>
            <a:rPr lang="en-US"/>
            <a:t>Conclusion: Safety guardrails are essential</a:t>
          </a:r>
        </a:p>
      </dgm:t>
    </dgm:pt>
    <dgm:pt modelId="{7C310D4E-9B19-4E43-B6CC-823527DF07A4}" type="parTrans" cxnId="{12C75B94-CA90-4EFC-A2C9-495951339581}">
      <dgm:prSet/>
      <dgm:spPr/>
      <dgm:t>
        <a:bodyPr/>
        <a:lstStyle/>
        <a:p>
          <a:endParaRPr lang="en-US"/>
        </a:p>
      </dgm:t>
    </dgm:pt>
    <dgm:pt modelId="{7D3A40CE-B8D0-42A2-9BA2-983BC40CA506}" type="sibTrans" cxnId="{12C75B94-CA90-4EFC-A2C9-495951339581}">
      <dgm:prSet/>
      <dgm:spPr/>
      <dgm:t>
        <a:bodyPr/>
        <a:lstStyle/>
        <a:p>
          <a:endParaRPr lang="en-US"/>
        </a:p>
      </dgm:t>
    </dgm:pt>
    <dgm:pt modelId="{0B929CB3-BA52-4A50-905D-CEE1555FBD7D}" type="pres">
      <dgm:prSet presAssocID="{A46A000C-0807-4DB6-AF19-D0072C57BA77}" presName="root" presStyleCnt="0">
        <dgm:presLayoutVars>
          <dgm:dir/>
          <dgm:resizeHandles val="exact"/>
        </dgm:presLayoutVars>
      </dgm:prSet>
      <dgm:spPr/>
    </dgm:pt>
    <dgm:pt modelId="{101E31E2-CE7A-4FFB-9328-5C736B5D4973}" type="pres">
      <dgm:prSet presAssocID="{C0343932-FF09-40F1-A64F-E02AA7D5DDE4}" presName="compNode" presStyleCnt="0"/>
      <dgm:spPr/>
    </dgm:pt>
    <dgm:pt modelId="{ECBA5202-D975-44C9-A922-08A8FDA98EA7}" type="pres">
      <dgm:prSet presAssocID="{C0343932-FF09-40F1-A64F-E02AA7D5DDE4}" presName="bgRect" presStyleLbl="bgShp" presStyleIdx="0" presStyleCnt="3"/>
      <dgm:spPr/>
    </dgm:pt>
    <dgm:pt modelId="{1CFE6F4F-6CCC-42B0-AA54-257F99AAEB4A}" type="pres">
      <dgm:prSet presAssocID="{C0343932-FF09-40F1-A64F-E02AA7D5DD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682204EB-63F8-438E-B164-A032C14114A2}" type="pres">
      <dgm:prSet presAssocID="{C0343932-FF09-40F1-A64F-E02AA7D5DDE4}" presName="spaceRect" presStyleCnt="0"/>
      <dgm:spPr/>
    </dgm:pt>
    <dgm:pt modelId="{B89FF63B-CB5E-4721-884E-5DAFA83F1817}" type="pres">
      <dgm:prSet presAssocID="{C0343932-FF09-40F1-A64F-E02AA7D5DDE4}" presName="parTx" presStyleLbl="revTx" presStyleIdx="0" presStyleCnt="3">
        <dgm:presLayoutVars>
          <dgm:chMax val="0"/>
          <dgm:chPref val="0"/>
        </dgm:presLayoutVars>
      </dgm:prSet>
      <dgm:spPr/>
    </dgm:pt>
    <dgm:pt modelId="{F304C97A-FA38-4CAC-81EA-94ABFD15388A}" type="pres">
      <dgm:prSet presAssocID="{FCC4CFD5-0362-43E3-85CC-44B625E24D7F}" presName="sibTrans" presStyleCnt="0"/>
      <dgm:spPr/>
    </dgm:pt>
    <dgm:pt modelId="{D4280C8F-5994-40A7-BB3F-ABD516B21A0D}" type="pres">
      <dgm:prSet presAssocID="{E1796359-4C29-4173-A24A-6583E1438062}" presName="compNode" presStyleCnt="0"/>
      <dgm:spPr/>
    </dgm:pt>
    <dgm:pt modelId="{229934C3-151A-4A8C-AE61-F906554600AD}" type="pres">
      <dgm:prSet presAssocID="{E1796359-4C29-4173-A24A-6583E1438062}" presName="bgRect" presStyleLbl="bgShp" presStyleIdx="1" presStyleCnt="3"/>
      <dgm:spPr/>
    </dgm:pt>
    <dgm:pt modelId="{4CF19DF0-35A2-4478-AB21-EE0C1AB909BD}" type="pres">
      <dgm:prSet presAssocID="{E1796359-4C29-4173-A24A-6583E14380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C16EC0D-1C55-4378-8B8B-AD433D03C7A0}" type="pres">
      <dgm:prSet presAssocID="{E1796359-4C29-4173-A24A-6583E1438062}" presName="spaceRect" presStyleCnt="0"/>
      <dgm:spPr/>
    </dgm:pt>
    <dgm:pt modelId="{13012D33-B96C-456E-A285-40628E651620}" type="pres">
      <dgm:prSet presAssocID="{E1796359-4C29-4173-A24A-6583E1438062}" presName="parTx" presStyleLbl="revTx" presStyleIdx="1" presStyleCnt="3">
        <dgm:presLayoutVars>
          <dgm:chMax val="0"/>
          <dgm:chPref val="0"/>
        </dgm:presLayoutVars>
      </dgm:prSet>
      <dgm:spPr/>
    </dgm:pt>
    <dgm:pt modelId="{2023C48C-E5B1-4488-8563-522AB6C93CC4}" type="pres">
      <dgm:prSet presAssocID="{62AA2819-1B89-45E4-9E08-89F4163B9D57}" presName="sibTrans" presStyleCnt="0"/>
      <dgm:spPr/>
    </dgm:pt>
    <dgm:pt modelId="{8B8D8D25-D430-46B2-9995-A058FE9822F3}" type="pres">
      <dgm:prSet presAssocID="{0E9D8F6C-5352-410D-81B7-2F2A6F823B2C}" presName="compNode" presStyleCnt="0"/>
      <dgm:spPr/>
    </dgm:pt>
    <dgm:pt modelId="{55BD8E88-A53B-40D6-BCB3-F13530EB4933}" type="pres">
      <dgm:prSet presAssocID="{0E9D8F6C-5352-410D-81B7-2F2A6F823B2C}" presName="bgRect" presStyleLbl="bgShp" presStyleIdx="2" presStyleCnt="3"/>
      <dgm:spPr/>
    </dgm:pt>
    <dgm:pt modelId="{878C413C-12A4-4479-B38F-62EAF4900EEA}" type="pres">
      <dgm:prSet presAssocID="{0E9D8F6C-5352-410D-81B7-2F2A6F823B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46FD1205-20FC-45CC-AB1E-51347631A0DF}" type="pres">
      <dgm:prSet presAssocID="{0E9D8F6C-5352-410D-81B7-2F2A6F823B2C}" presName="spaceRect" presStyleCnt="0"/>
      <dgm:spPr/>
    </dgm:pt>
    <dgm:pt modelId="{0F114DC6-0897-43DA-A064-48B60DB1A90C}" type="pres">
      <dgm:prSet presAssocID="{0E9D8F6C-5352-410D-81B7-2F2A6F823B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2C2C726-24CD-4F84-95ED-997FDDBA0819}" type="presOf" srcId="{E1796359-4C29-4173-A24A-6583E1438062}" destId="{13012D33-B96C-456E-A285-40628E651620}" srcOrd="0" destOrd="0" presId="urn:microsoft.com/office/officeart/2018/2/layout/IconVerticalSolidList"/>
    <dgm:cxn modelId="{E3D9A433-46F8-425B-980E-BB40F397C6C4}" srcId="{A46A000C-0807-4DB6-AF19-D0072C57BA77}" destId="{E1796359-4C29-4173-A24A-6583E1438062}" srcOrd="1" destOrd="0" parTransId="{C92B8462-B108-420E-9A82-D30B4DE883EC}" sibTransId="{62AA2819-1B89-45E4-9E08-89F4163B9D57}"/>
    <dgm:cxn modelId="{80F22E65-9116-4FC4-9CCE-7D236CE890D0}" type="presOf" srcId="{C0343932-FF09-40F1-A64F-E02AA7D5DDE4}" destId="{B89FF63B-CB5E-4721-884E-5DAFA83F1817}" srcOrd="0" destOrd="0" presId="urn:microsoft.com/office/officeart/2018/2/layout/IconVerticalSolidList"/>
    <dgm:cxn modelId="{550E067E-1C1F-4D34-B8C7-279FC789D21A}" type="presOf" srcId="{0E9D8F6C-5352-410D-81B7-2F2A6F823B2C}" destId="{0F114DC6-0897-43DA-A064-48B60DB1A90C}" srcOrd="0" destOrd="0" presId="urn:microsoft.com/office/officeart/2018/2/layout/IconVerticalSolidList"/>
    <dgm:cxn modelId="{12C75B94-CA90-4EFC-A2C9-495951339581}" srcId="{A46A000C-0807-4DB6-AF19-D0072C57BA77}" destId="{0E9D8F6C-5352-410D-81B7-2F2A6F823B2C}" srcOrd="2" destOrd="0" parTransId="{7C310D4E-9B19-4E43-B6CC-823527DF07A4}" sibTransId="{7D3A40CE-B8D0-42A2-9BA2-983BC40CA506}"/>
    <dgm:cxn modelId="{C3E79EB6-B2EC-42E2-A8AC-3AFBF5B0BD31}" type="presOf" srcId="{A46A000C-0807-4DB6-AF19-D0072C57BA77}" destId="{0B929CB3-BA52-4A50-905D-CEE1555FBD7D}" srcOrd="0" destOrd="0" presId="urn:microsoft.com/office/officeart/2018/2/layout/IconVerticalSolidList"/>
    <dgm:cxn modelId="{FF000DEC-2A25-43F5-8D84-69CD3C675587}" srcId="{A46A000C-0807-4DB6-AF19-D0072C57BA77}" destId="{C0343932-FF09-40F1-A64F-E02AA7D5DDE4}" srcOrd="0" destOrd="0" parTransId="{5C6F06B1-3EB8-4679-B052-E596AF3A161D}" sibTransId="{FCC4CFD5-0362-43E3-85CC-44B625E24D7F}"/>
    <dgm:cxn modelId="{B607B340-B4B4-411F-9EDE-DBFC4EC1D767}" type="presParOf" srcId="{0B929CB3-BA52-4A50-905D-CEE1555FBD7D}" destId="{101E31E2-CE7A-4FFB-9328-5C736B5D4973}" srcOrd="0" destOrd="0" presId="urn:microsoft.com/office/officeart/2018/2/layout/IconVerticalSolidList"/>
    <dgm:cxn modelId="{F7601E68-FE3B-4A8C-AE9B-7DDC74FAC854}" type="presParOf" srcId="{101E31E2-CE7A-4FFB-9328-5C736B5D4973}" destId="{ECBA5202-D975-44C9-A922-08A8FDA98EA7}" srcOrd="0" destOrd="0" presId="urn:microsoft.com/office/officeart/2018/2/layout/IconVerticalSolidList"/>
    <dgm:cxn modelId="{EA771DD9-A354-4BF3-8097-8801F2510514}" type="presParOf" srcId="{101E31E2-CE7A-4FFB-9328-5C736B5D4973}" destId="{1CFE6F4F-6CCC-42B0-AA54-257F99AAEB4A}" srcOrd="1" destOrd="0" presId="urn:microsoft.com/office/officeart/2018/2/layout/IconVerticalSolidList"/>
    <dgm:cxn modelId="{A7C00255-306B-4FB7-92FA-8134748A0BE8}" type="presParOf" srcId="{101E31E2-CE7A-4FFB-9328-5C736B5D4973}" destId="{682204EB-63F8-438E-B164-A032C14114A2}" srcOrd="2" destOrd="0" presId="urn:microsoft.com/office/officeart/2018/2/layout/IconVerticalSolidList"/>
    <dgm:cxn modelId="{AAAEBC64-DD18-4FE6-BD67-014537BF3604}" type="presParOf" srcId="{101E31E2-CE7A-4FFB-9328-5C736B5D4973}" destId="{B89FF63B-CB5E-4721-884E-5DAFA83F1817}" srcOrd="3" destOrd="0" presId="urn:microsoft.com/office/officeart/2018/2/layout/IconVerticalSolidList"/>
    <dgm:cxn modelId="{207DBB63-C22F-4E93-9417-CDD772EFF642}" type="presParOf" srcId="{0B929CB3-BA52-4A50-905D-CEE1555FBD7D}" destId="{F304C97A-FA38-4CAC-81EA-94ABFD15388A}" srcOrd="1" destOrd="0" presId="urn:microsoft.com/office/officeart/2018/2/layout/IconVerticalSolidList"/>
    <dgm:cxn modelId="{58859AFA-BAE0-4DC6-8396-B984A7D32CCA}" type="presParOf" srcId="{0B929CB3-BA52-4A50-905D-CEE1555FBD7D}" destId="{D4280C8F-5994-40A7-BB3F-ABD516B21A0D}" srcOrd="2" destOrd="0" presId="urn:microsoft.com/office/officeart/2018/2/layout/IconVerticalSolidList"/>
    <dgm:cxn modelId="{C6F7757A-91A6-4B44-B489-5BF6F34B1B3D}" type="presParOf" srcId="{D4280C8F-5994-40A7-BB3F-ABD516B21A0D}" destId="{229934C3-151A-4A8C-AE61-F906554600AD}" srcOrd="0" destOrd="0" presId="urn:microsoft.com/office/officeart/2018/2/layout/IconVerticalSolidList"/>
    <dgm:cxn modelId="{8EC9A9CE-F484-49A7-967B-D4C62360E72A}" type="presParOf" srcId="{D4280C8F-5994-40A7-BB3F-ABD516B21A0D}" destId="{4CF19DF0-35A2-4478-AB21-EE0C1AB909BD}" srcOrd="1" destOrd="0" presId="urn:microsoft.com/office/officeart/2018/2/layout/IconVerticalSolidList"/>
    <dgm:cxn modelId="{29E264A0-5E1F-4B57-BBF6-0E6EF3BE3DEA}" type="presParOf" srcId="{D4280C8F-5994-40A7-BB3F-ABD516B21A0D}" destId="{7C16EC0D-1C55-4378-8B8B-AD433D03C7A0}" srcOrd="2" destOrd="0" presId="urn:microsoft.com/office/officeart/2018/2/layout/IconVerticalSolidList"/>
    <dgm:cxn modelId="{A74915BF-6EFE-4A0F-B44E-54AE2D9732EB}" type="presParOf" srcId="{D4280C8F-5994-40A7-BB3F-ABD516B21A0D}" destId="{13012D33-B96C-456E-A285-40628E651620}" srcOrd="3" destOrd="0" presId="urn:microsoft.com/office/officeart/2018/2/layout/IconVerticalSolidList"/>
    <dgm:cxn modelId="{DC2F76C9-6131-4B8D-B023-B86B9FCA7D41}" type="presParOf" srcId="{0B929CB3-BA52-4A50-905D-CEE1555FBD7D}" destId="{2023C48C-E5B1-4488-8563-522AB6C93CC4}" srcOrd="3" destOrd="0" presId="urn:microsoft.com/office/officeart/2018/2/layout/IconVerticalSolidList"/>
    <dgm:cxn modelId="{A9ABF124-49F3-4CEF-885C-A2FD0FB629C6}" type="presParOf" srcId="{0B929CB3-BA52-4A50-905D-CEE1555FBD7D}" destId="{8B8D8D25-D430-46B2-9995-A058FE9822F3}" srcOrd="4" destOrd="0" presId="urn:microsoft.com/office/officeart/2018/2/layout/IconVerticalSolidList"/>
    <dgm:cxn modelId="{B094B770-B517-42E7-BA1F-682B23E87952}" type="presParOf" srcId="{8B8D8D25-D430-46B2-9995-A058FE9822F3}" destId="{55BD8E88-A53B-40D6-BCB3-F13530EB4933}" srcOrd="0" destOrd="0" presId="urn:microsoft.com/office/officeart/2018/2/layout/IconVerticalSolidList"/>
    <dgm:cxn modelId="{3E3B907B-0657-4BF2-8FF8-A126FEAFCEE5}" type="presParOf" srcId="{8B8D8D25-D430-46B2-9995-A058FE9822F3}" destId="{878C413C-12A4-4479-B38F-62EAF4900EEA}" srcOrd="1" destOrd="0" presId="urn:microsoft.com/office/officeart/2018/2/layout/IconVerticalSolidList"/>
    <dgm:cxn modelId="{4465F43A-E5B6-4FC7-A50E-51F85215DEBC}" type="presParOf" srcId="{8B8D8D25-D430-46B2-9995-A058FE9822F3}" destId="{46FD1205-20FC-45CC-AB1E-51347631A0DF}" srcOrd="2" destOrd="0" presId="urn:microsoft.com/office/officeart/2018/2/layout/IconVerticalSolidList"/>
    <dgm:cxn modelId="{02B32ADA-0F83-4907-B29F-E927E1842EC6}" type="presParOf" srcId="{8B8D8D25-D430-46B2-9995-A058FE9822F3}" destId="{0F114DC6-0897-43DA-A064-48B60DB1A9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8DC093-E234-4E0F-827F-3C2E128633C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B6BD39-D303-40DE-9F6E-3553AE8B4B75}">
      <dgm:prSet/>
      <dgm:spPr/>
      <dgm:t>
        <a:bodyPr/>
        <a:lstStyle/>
        <a:p>
          <a:r>
            <a:rPr lang="en-US"/>
            <a:t>Models:</a:t>
          </a:r>
        </a:p>
        <a:p>
          <a:r>
            <a:rPr lang="en-US"/>
            <a:t> </a:t>
          </a:r>
          <a:r>
            <a:rPr lang="en-IN"/>
            <a:t>Phi-3-mini (</a:t>
          </a:r>
          <a:r>
            <a:rPr lang="en-IN" err="1"/>
            <a:t>microsoft</a:t>
          </a:r>
          <a:r>
            <a:rPr lang="en-IN"/>
            <a:t>/Phi-3-mini-4k-instruct),</a:t>
          </a:r>
          <a:endParaRPr lang="en-US"/>
        </a:p>
        <a:p>
          <a:r>
            <a:rPr lang="en-US"/>
            <a:t> </a:t>
          </a:r>
          <a:r>
            <a:rPr lang="en-IN"/>
            <a:t>TinyLlama-1.1B (</a:t>
          </a:r>
          <a:r>
            <a:rPr lang="en-IN" err="1"/>
            <a:t>TinyLlama</a:t>
          </a:r>
          <a:r>
            <a:rPr lang="en-IN"/>
            <a:t>/TinyLlama-1.1B-Chat-v1.0),</a:t>
          </a:r>
          <a:endParaRPr lang="en-US"/>
        </a:p>
        <a:p>
          <a:r>
            <a:rPr lang="en-US"/>
            <a:t> </a:t>
          </a:r>
          <a:r>
            <a:rPr lang="en-IN"/>
            <a:t>Qwen-1.8B-Chat (Qwen/Qwen1.5-1.8B-Chat)</a:t>
          </a:r>
          <a:endParaRPr lang="en-US"/>
        </a:p>
      </dgm:t>
    </dgm:pt>
    <dgm:pt modelId="{3D695639-5F07-4021-8CB7-B6B190D8DE82}" type="parTrans" cxnId="{50EA15F4-316F-465E-8902-C0D36256AD7C}">
      <dgm:prSet/>
      <dgm:spPr/>
      <dgm:t>
        <a:bodyPr/>
        <a:lstStyle/>
        <a:p>
          <a:endParaRPr lang="en-US"/>
        </a:p>
      </dgm:t>
    </dgm:pt>
    <dgm:pt modelId="{9A80F928-5A91-4127-A74F-D752B0B42385}" type="sibTrans" cxnId="{50EA15F4-316F-465E-8902-C0D36256AD7C}">
      <dgm:prSet/>
      <dgm:spPr/>
      <dgm:t>
        <a:bodyPr/>
        <a:lstStyle/>
        <a:p>
          <a:endParaRPr lang="en-US"/>
        </a:p>
      </dgm:t>
    </dgm:pt>
    <dgm:pt modelId="{49BE7B28-DFFB-4C7B-AD4C-831299F5C788}">
      <dgm:prSet/>
      <dgm:spPr/>
      <dgm:t>
        <a:bodyPr/>
        <a:lstStyle/>
        <a:p>
          <a:r>
            <a:rPr lang="en-US"/>
            <a:t>Retrieval: TF-IDF or embeddings over MedlinePlus</a:t>
          </a:r>
        </a:p>
      </dgm:t>
    </dgm:pt>
    <dgm:pt modelId="{DF73F562-E30A-48C5-A5E5-3A90A2D10466}" type="parTrans" cxnId="{895E48BB-A02A-41B2-A8A4-DB7B23D230ED}">
      <dgm:prSet/>
      <dgm:spPr/>
      <dgm:t>
        <a:bodyPr/>
        <a:lstStyle/>
        <a:p>
          <a:endParaRPr lang="en-US"/>
        </a:p>
      </dgm:t>
    </dgm:pt>
    <dgm:pt modelId="{363F7B19-6B7E-4A4A-AE7C-CC8EC1DD1072}" type="sibTrans" cxnId="{895E48BB-A02A-41B2-A8A4-DB7B23D230ED}">
      <dgm:prSet/>
      <dgm:spPr/>
      <dgm:t>
        <a:bodyPr/>
        <a:lstStyle/>
        <a:p>
          <a:endParaRPr lang="en-US"/>
        </a:p>
      </dgm:t>
    </dgm:pt>
    <dgm:pt modelId="{A0001167-2A55-4274-8CC8-1F30B5E3E323}">
      <dgm:prSet/>
      <dgm:spPr/>
      <dgm:t>
        <a:bodyPr/>
        <a:lstStyle/>
        <a:p>
          <a:r>
            <a:rPr lang="en-US"/>
            <a:t>Pipeline:</a:t>
          </a:r>
        </a:p>
        <a:p>
          <a:r>
            <a:rPr lang="en-US"/>
            <a:t>User Input → Safety Filter → Retrieval → LLM → Post-processing → Output</a:t>
          </a:r>
        </a:p>
      </dgm:t>
    </dgm:pt>
    <dgm:pt modelId="{D18D4CB9-ED6C-4EB0-A019-E27C746EFCBA}" type="parTrans" cxnId="{142E3E07-761F-4EAA-B077-9965421AEFE4}">
      <dgm:prSet/>
      <dgm:spPr/>
      <dgm:t>
        <a:bodyPr/>
        <a:lstStyle/>
        <a:p>
          <a:endParaRPr lang="en-US"/>
        </a:p>
      </dgm:t>
    </dgm:pt>
    <dgm:pt modelId="{BE509F3C-E8D1-4CFC-8573-935B5D5B21A8}" type="sibTrans" cxnId="{142E3E07-761F-4EAA-B077-9965421AEFE4}">
      <dgm:prSet/>
      <dgm:spPr/>
      <dgm:t>
        <a:bodyPr/>
        <a:lstStyle/>
        <a:p>
          <a:endParaRPr lang="en-US"/>
        </a:p>
      </dgm:t>
    </dgm:pt>
    <dgm:pt modelId="{10A1D112-19C4-4A25-A75D-6BA3A890E4C0}" type="pres">
      <dgm:prSet presAssocID="{FF8DC093-E234-4E0F-827F-3C2E128633CC}" presName="vert0" presStyleCnt="0">
        <dgm:presLayoutVars>
          <dgm:dir/>
          <dgm:animOne val="branch"/>
          <dgm:animLvl val="lvl"/>
        </dgm:presLayoutVars>
      </dgm:prSet>
      <dgm:spPr/>
    </dgm:pt>
    <dgm:pt modelId="{52A28895-C47F-45FD-8E4C-BEC425D956CB}" type="pres">
      <dgm:prSet presAssocID="{1CB6BD39-D303-40DE-9F6E-3553AE8B4B75}" presName="thickLine" presStyleLbl="alignNode1" presStyleIdx="0" presStyleCnt="3"/>
      <dgm:spPr/>
    </dgm:pt>
    <dgm:pt modelId="{32D28D34-FF28-4D94-AD7F-545204D59278}" type="pres">
      <dgm:prSet presAssocID="{1CB6BD39-D303-40DE-9F6E-3553AE8B4B75}" presName="horz1" presStyleCnt="0"/>
      <dgm:spPr/>
    </dgm:pt>
    <dgm:pt modelId="{0059D8D9-B4C8-440E-AC64-130DEA170196}" type="pres">
      <dgm:prSet presAssocID="{1CB6BD39-D303-40DE-9F6E-3553AE8B4B75}" presName="tx1" presStyleLbl="revTx" presStyleIdx="0" presStyleCnt="3"/>
      <dgm:spPr/>
    </dgm:pt>
    <dgm:pt modelId="{EF195312-F0BC-4835-B283-F88312E5A98F}" type="pres">
      <dgm:prSet presAssocID="{1CB6BD39-D303-40DE-9F6E-3553AE8B4B75}" presName="vert1" presStyleCnt="0"/>
      <dgm:spPr/>
    </dgm:pt>
    <dgm:pt modelId="{46B7C77C-6055-49FF-8D71-174CC32E021F}" type="pres">
      <dgm:prSet presAssocID="{49BE7B28-DFFB-4C7B-AD4C-831299F5C788}" presName="thickLine" presStyleLbl="alignNode1" presStyleIdx="1" presStyleCnt="3"/>
      <dgm:spPr/>
    </dgm:pt>
    <dgm:pt modelId="{2B093D59-E165-410A-BD78-1180108C63B3}" type="pres">
      <dgm:prSet presAssocID="{49BE7B28-DFFB-4C7B-AD4C-831299F5C788}" presName="horz1" presStyleCnt="0"/>
      <dgm:spPr/>
    </dgm:pt>
    <dgm:pt modelId="{5D898102-B2B2-429F-B2CA-3B81B2137DEA}" type="pres">
      <dgm:prSet presAssocID="{49BE7B28-DFFB-4C7B-AD4C-831299F5C788}" presName="tx1" presStyleLbl="revTx" presStyleIdx="1" presStyleCnt="3"/>
      <dgm:spPr/>
    </dgm:pt>
    <dgm:pt modelId="{57F5095F-EF1F-4CDA-B227-88B7023B44E7}" type="pres">
      <dgm:prSet presAssocID="{49BE7B28-DFFB-4C7B-AD4C-831299F5C788}" presName="vert1" presStyleCnt="0"/>
      <dgm:spPr/>
    </dgm:pt>
    <dgm:pt modelId="{0CBEFE4F-C39B-4547-B424-06344E5E7233}" type="pres">
      <dgm:prSet presAssocID="{A0001167-2A55-4274-8CC8-1F30B5E3E323}" presName="thickLine" presStyleLbl="alignNode1" presStyleIdx="2" presStyleCnt="3"/>
      <dgm:spPr/>
    </dgm:pt>
    <dgm:pt modelId="{7710BEED-CE77-4600-A92F-1937ED327249}" type="pres">
      <dgm:prSet presAssocID="{A0001167-2A55-4274-8CC8-1F30B5E3E323}" presName="horz1" presStyleCnt="0"/>
      <dgm:spPr/>
    </dgm:pt>
    <dgm:pt modelId="{AFCA8388-7181-473A-B890-81DBA448F105}" type="pres">
      <dgm:prSet presAssocID="{A0001167-2A55-4274-8CC8-1F30B5E3E323}" presName="tx1" presStyleLbl="revTx" presStyleIdx="2" presStyleCnt="3"/>
      <dgm:spPr/>
    </dgm:pt>
    <dgm:pt modelId="{784FF6D3-2B9F-4929-8C76-D9A905752B47}" type="pres">
      <dgm:prSet presAssocID="{A0001167-2A55-4274-8CC8-1F30B5E3E323}" presName="vert1" presStyleCnt="0"/>
      <dgm:spPr/>
    </dgm:pt>
  </dgm:ptLst>
  <dgm:cxnLst>
    <dgm:cxn modelId="{142E3E07-761F-4EAA-B077-9965421AEFE4}" srcId="{FF8DC093-E234-4E0F-827F-3C2E128633CC}" destId="{A0001167-2A55-4274-8CC8-1F30B5E3E323}" srcOrd="2" destOrd="0" parTransId="{D18D4CB9-ED6C-4EB0-A019-E27C746EFCBA}" sibTransId="{BE509F3C-E8D1-4CFC-8573-935B5D5B21A8}"/>
    <dgm:cxn modelId="{08E8390B-D61B-43A3-BE0B-E92F46BF5091}" type="presOf" srcId="{49BE7B28-DFFB-4C7B-AD4C-831299F5C788}" destId="{5D898102-B2B2-429F-B2CA-3B81B2137DEA}" srcOrd="0" destOrd="0" presId="urn:microsoft.com/office/officeart/2008/layout/LinedList"/>
    <dgm:cxn modelId="{10538264-C239-4EEA-B1AC-6E4578685DE1}" type="presOf" srcId="{A0001167-2A55-4274-8CC8-1F30B5E3E323}" destId="{AFCA8388-7181-473A-B890-81DBA448F105}" srcOrd="0" destOrd="0" presId="urn:microsoft.com/office/officeart/2008/layout/LinedList"/>
    <dgm:cxn modelId="{CBD3324D-4F94-4CBB-BAA7-87DD2F801CB4}" type="presOf" srcId="{FF8DC093-E234-4E0F-827F-3C2E128633CC}" destId="{10A1D112-19C4-4A25-A75D-6BA3A890E4C0}" srcOrd="0" destOrd="0" presId="urn:microsoft.com/office/officeart/2008/layout/LinedList"/>
    <dgm:cxn modelId="{895E48BB-A02A-41B2-A8A4-DB7B23D230ED}" srcId="{FF8DC093-E234-4E0F-827F-3C2E128633CC}" destId="{49BE7B28-DFFB-4C7B-AD4C-831299F5C788}" srcOrd="1" destOrd="0" parTransId="{DF73F562-E30A-48C5-A5E5-3A90A2D10466}" sibTransId="{363F7B19-6B7E-4A4A-AE7C-CC8EC1DD1072}"/>
    <dgm:cxn modelId="{17817DF2-1B57-484D-AF23-E8FCB65A7083}" type="presOf" srcId="{1CB6BD39-D303-40DE-9F6E-3553AE8B4B75}" destId="{0059D8D9-B4C8-440E-AC64-130DEA170196}" srcOrd="0" destOrd="0" presId="urn:microsoft.com/office/officeart/2008/layout/LinedList"/>
    <dgm:cxn modelId="{50EA15F4-316F-465E-8902-C0D36256AD7C}" srcId="{FF8DC093-E234-4E0F-827F-3C2E128633CC}" destId="{1CB6BD39-D303-40DE-9F6E-3553AE8B4B75}" srcOrd="0" destOrd="0" parTransId="{3D695639-5F07-4021-8CB7-B6B190D8DE82}" sibTransId="{9A80F928-5A91-4127-A74F-D752B0B42385}"/>
    <dgm:cxn modelId="{2C97F451-B316-4D15-8C0E-6DEE9E5D7BEF}" type="presParOf" srcId="{10A1D112-19C4-4A25-A75D-6BA3A890E4C0}" destId="{52A28895-C47F-45FD-8E4C-BEC425D956CB}" srcOrd="0" destOrd="0" presId="urn:microsoft.com/office/officeart/2008/layout/LinedList"/>
    <dgm:cxn modelId="{9E5688D5-05BC-448F-AA02-8680A730B01E}" type="presParOf" srcId="{10A1D112-19C4-4A25-A75D-6BA3A890E4C0}" destId="{32D28D34-FF28-4D94-AD7F-545204D59278}" srcOrd="1" destOrd="0" presId="urn:microsoft.com/office/officeart/2008/layout/LinedList"/>
    <dgm:cxn modelId="{BD3BBE20-0695-404E-870F-F657B43F45D9}" type="presParOf" srcId="{32D28D34-FF28-4D94-AD7F-545204D59278}" destId="{0059D8D9-B4C8-440E-AC64-130DEA170196}" srcOrd="0" destOrd="0" presId="urn:microsoft.com/office/officeart/2008/layout/LinedList"/>
    <dgm:cxn modelId="{7DFAC36B-F8AD-423B-A14D-827950F7D125}" type="presParOf" srcId="{32D28D34-FF28-4D94-AD7F-545204D59278}" destId="{EF195312-F0BC-4835-B283-F88312E5A98F}" srcOrd="1" destOrd="0" presId="urn:microsoft.com/office/officeart/2008/layout/LinedList"/>
    <dgm:cxn modelId="{ACF19716-BE3C-424D-A30C-C4CC48FCBC98}" type="presParOf" srcId="{10A1D112-19C4-4A25-A75D-6BA3A890E4C0}" destId="{46B7C77C-6055-49FF-8D71-174CC32E021F}" srcOrd="2" destOrd="0" presId="urn:microsoft.com/office/officeart/2008/layout/LinedList"/>
    <dgm:cxn modelId="{02078E04-A554-4202-8253-FA4244456B90}" type="presParOf" srcId="{10A1D112-19C4-4A25-A75D-6BA3A890E4C0}" destId="{2B093D59-E165-410A-BD78-1180108C63B3}" srcOrd="3" destOrd="0" presId="urn:microsoft.com/office/officeart/2008/layout/LinedList"/>
    <dgm:cxn modelId="{620DEC06-A866-4122-8B47-3E696BADD371}" type="presParOf" srcId="{2B093D59-E165-410A-BD78-1180108C63B3}" destId="{5D898102-B2B2-429F-B2CA-3B81B2137DEA}" srcOrd="0" destOrd="0" presId="urn:microsoft.com/office/officeart/2008/layout/LinedList"/>
    <dgm:cxn modelId="{788BE434-C7FD-4888-99D9-1E595EF365B5}" type="presParOf" srcId="{2B093D59-E165-410A-BD78-1180108C63B3}" destId="{57F5095F-EF1F-4CDA-B227-88B7023B44E7}" srcOrd="1" destOrd="0" presId="urn:microsoft.com/office/officeart/2008/layout/LinedList"/>
    <dgm:cxn modelId="{2A55B76B-54AF-4F02-9CBE-A5C0F8CCAC9C}" type="presParOf" srcId="{10A1D112-19C4-4A25-A75D-6BA3A890E4C0}" destId="{0CBEFE4F-C39B-4547-B424-06344E5E7233}" srcOrd="4" destOrd="0" presId="urn:microsoft.com/office/officeart/2008/layout/LinedList"/>
    <dgm:cxn modelId="{DDE713E7-421E-4937-9148-4C05B435F547}" type="presParOf" srcId="{10A1D112-19C4-4A25-A75D-6BA3A890E4C0}" destId="{7710BEED-CE77-4600-A92F-1937ED327249}" srcOrd="5" destOrd="0" presId="urn:microsoft.com/office/officeart/2008/layout/LinedList"/>
    <dgm:cxn modelId="{F9E7C4D6-F302-4D1C-A80C-F08A736DAA4C}" type="presParOf" srcId="{7710BEED-CE77-4600-A92F-1937ED327249}" destId="{AFCA8388-7181-473A-B890-81DBA448F105}" srcOrd="0" destOrd="0" presId="urn:microsoft.com/office/officeart/2008/layout/LinedList"/>
    <dgm:cxn modelId="{62E65DB8-68C9-4F70-A305-4DF335DF8492}" type="presParOf" srcId="{7710BEED-CE77-4600-A92F-1937ED327249}" destId="{784FF6D3-2B9F-4929-8C76-D9A905752B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0A9441-2B3C-4D8F-B5B8-3183040F89C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A2AAE6-EB24-432B-9703-0F62020538A3}">
      <dgm:prSet/>
      <dgm:spPr/>
      <dgm:t>
        <a:bodyPr/>
        <a:lstStyle/>
        <a:p>
          <a:r>
            <a:rPr lang="en-US"/>
            <a:t>Colab-based RAG system</a:t>
          </a:r>
        </a:p>
      </dgm:t>
    </dgm:pt>
    <dgm:pt modelId="{DDF24462-417B-4003-8F4D-F45DA04C2430}" type="parTrans" cxnId="{581B5E4E-2BCA-42F4-A3C3-7B901DE667BC}">
      <dgm:prSet/>
      <dgm:spPr/>
      <dgm:t>
        <a:bodyPr/>
        <a:lstStyle/>
        <a:p>
          <a:endParaRPr lang="en-US"/>
        </a:p>
      </dgm:t>
    </dgm:pt>
    <dgm:pt modelId="{B94FA55D-7F35-44A5-98CC-FFE372C1FAB8}" type="sibTrans" cxnId="{581B5E4E-2BCA-42F4-A3C3-7B901DE667BC}">
      <dgm:prSet/>
      <dgm:spPr/>
      <dgm:t>
        <a:bodyPr/>
        <a:lstStyle/>
        <a:p>
          <a:endParaRPr lang="en-US"/>
        </a:p>
      </dgm:t>
    </dgm:pt>
    <dgm:pt modelId="{8BED62D0-6946-4EA0-8CD0-358FF20126F3}">
      <dgm:prSet/>
      <dgm:spPr/>
      <dgm:t>
        <a:bodyPr/>
        <a:lstStyle/>
        <a:p>
          <a:r>
            <a:rPr lang="en-US" dirty="0"/>
            <a:t> Demo Video &amp; Report</a:t>
          </a:r>
        </a:p>
      </dgm:t>
    </dgm:pt>
    <dgm:pt modelId="{B0B1FBC0-DA6C-4290-ABD3-4E7EEA18961D}" type="parTrans" cxnId="{F73B0CC9-2330-4B51-8073-E32EFCDA4179}">
      <dgm:prSet/>
      <dgm:spPr/>
      <dgm:t>
        <a:bodyPr/>
        <a:lstStyle/>
        <a:p>
          <a:endParaRPr lang="en-US"/>
        </a:p>
      </dgm:t>
    </dgm:pt>
    <dgm:pt modelId="{CE2680BF-EAC8-472C-87A0-A2DC2262315C}" type="sibTrans" cxnId="{F73B0CC9-2330-4B51-8073-E32EFCDA4179}">
      <dgm:prSet/>
      <dgm:spPr/>
      <dgm:t>
        <a:bodyPr/>
        <a:lstStyle/>
        <a:p>
          <a:endParaRPr lang="en-US"/>
        </a:p>
      </dgm:t>
    </dgm:pt>
    <dgm:pt modelId="{96EAA33F-C5D5-463F-9BD8-783744D8C296}">
      <dgm:prSet/>
      <dgm:spPr/>
      <dgm:t>
        <a:bodyPr/>
        <a:lstStyle/>
        <a:p>
          <a:r>
            <a:rPr lang="en-US"/>
            <a:t>Dataset &amp; prompt set (≥10 queries)</a:t>
          </a:r>
        </a:p>
      </dgm:t>
    </dgm:pt>
    <dgm:pt modelId="{EF4466F7-69D8-4D68-B70D-85C547FFBC88}" type="parTrans" cxnId="{44F4C5F6-CD6A-49A7-A161-B9DE46E517BC}">
      <dgm:prSet/>
      <dgm:spPr/>
      <dgm:t>
        <a:bodyPr/>
        <a:lstStyle/>
        <a:p>
          <a:endParaRPr lang="en-US"/>
        </a:p>
      </dgm:t>
    </dgm:pt>
    <dgm:pt modelId="{B6874FF6-2D62-412B-8212-541E23DABAFE}" type="sibTrans" cxnId="{44F4C5F6-CD6A-49A7-A161-B9DE46E517BC}">
      <dgm:prSet/>
      <dgm:spPr/>
      <dgm:t>
        <a:bodyPr/>
        <a:lstStyle/>
        <a:p>
          <a:endParaRPr lang="en-US"/>
        </a:p>
      </dgm:t>
    </dgm:pt>
    <dgm:pt modelId="{C18E4840-A1EA-42A2-9EE1-544C18765215}">
      <dgm:prSet/>
      <dgm:spPr/>
      <dgm:t>
        <a:bodyPr/>
        <a:lstStyle/>
        <a:p>
          <a:r>
            <a:rPr lang="en-US"/>
            <a:t>Model comparison report</a:t>
          </a:r>
        </a:p>
      </dgm:t>
    </dgm:pt>
    <dgm:pt modelId="{A8F65EAD-E1F5-4967-9D56-A04330ED729C}" type="parTrans" cxnId="{AA8EEF0F-84F8-48A6-83B3-D0EE69EDA422}">
      <dgm:prSet/>
      <dgm:spPr/>
      <dgm:t>
        <a:bodyPr/>
        <a:lstStyle/>
        <a:p>
          <a:endParaRPr lang="en-US"/>
        </a:p>
      </dgm:t>
    </dgm:pt>
    <dgm:pt modelId="{6459ABC3-6797-4E11-9392-7B0A85D50DC8}" type="sibTrans" cxnId="{AA8EEF0F-84F8-48A6-83B3-D0EE69EDA422}">
      <dgm:prSet/>
      <dgm:spPr/>
      <dgm:t>
        <a:bodyPr/>
        <a:lstStyle/>
        <a:p>
          <a:endParaRPr lang="en-US"/>
        </a:p>
      </dgm:t>
    </dgm:pt>
    <dgm:pt modelId="{D9D80E5A-87AD-4001-873C-D9CA2046152D}">
      <dgm:prSet/>
      <dgm:spPr/>
      <dgm:t>
        <a:bodyPr/>
        <a:lstStyle/>
        <a:p>
          <a:r>
            <a:rPr lang="en-US"/>
            <a:t>Final presentation &amp; GitHub repo</a:t>
          </a:r>
        </a:p>
      </dgm:t>
    </dgm:pt>
    <dgm:pt modelId="{18C317CF-0F9B-4686-AF56-25A24310718E}" type="parTrans" cxnId="{C57AC002-2576-4809-B3F9-61A3811317C2}">
      <dgm:prSet/>
      <dgm:spPr/>
      <dgm:t>
        <a:bodyPr/>
        <a:lstStyle/>
        <a:p>
          <a:endParaRPr lang="en-US"/>
        </a:p>
      </dgm:t>
    </dgm:pt>
    <dgm:pt modelId="{2AAD1630-2E7B-4B66-9AB7-C914E961AAD5}" type="sibTrans" cxnId="{C57AC002-2576-4809-B3F9-61A3811317C2}">
      <dgm:prSet/>
      <dgm:spPr/>
      <dgm:t>
        <a:bodyPr/>
        <a:lstStyle/>
        <a:p>
          <a:endParaRPr lang="en-US"/>
        </a:p>
      </dgm:t>
    </dgm:pt>
    <dgm:pt modelId="{CCC407F0-58AC-404F-BDDC-0FFF5FAEF262}" type="pres">
      <dgm:prSet presAssocID="{050A9441-2B3C-4D8F-B5B8-3183040F89C2}" presName="linear" presStyleCnt="0">
        <dgm:presLayoutVars>
          <dgm:dir/>
          <dgm:animLvl val="lvl"/>
          <dgm:resizeHandles val="exact"/>
        </dgm:presLayoutVars>
      </dgm:prSet>
      <dgm:spPr/>
    </dgm:pt>
    <dgm:pt modelId="{1C776E55-B8E2-4ABF-922C-89C6562D4E0B}" type="pres">
      <dgm:prSet presAssocID="{61A2AAE6-EB24-432B-9703-0F62020538A3}" presName="parentLin" presStyleCnt="0"/>
      <dgm:spPr/>
    </dgm:pt>
    <dgm:pt modelId="{EDA6F5D6-7559-4640-A7F4-F2388E1716AE}" type="pres">
      <dgm:prSet presAssocID="{61A2AAE6-EB24-432B-9703-0F62020538A3}" presName="parentLeftMargin" presStyleLbl="node1" presStyleIdx="0" presStyleCnt="5"/>
      <dgm:spPr/>
    </dgm:pt>
    <dgm:pt modelId="{BE382AC2-55B8-45F0-9B8C-9A1F213B3712}" type="pres">
      <dgm:prSet presAssocID="{61A2AAE6-EB24-432B-9703-0F62020538A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51E81A-CBD8-4DF0-A3EA-1C9FC2DB0EEB}" type="pres">
      <dgm:prSet presAssocID="{61A2AAE6-EB24-432B-9703-0F62020538A3}" presName="negativeSpace" presStyleCnt="0"/>
      <dgm:spPr/>
    </dgm:pt>
    <dgm:pt modelId="{D7E14427-8566-4B82-A50A-F13FB04DB998}" type="pres">
      <dgm:prSet presAssocID="{61A2AAE6-EB24-432B-9703-0F62020538A3}" presName="childText" presStyleLbl="conFgAcc1" presStyleIdx="0" presStyleCnt="5">
        <dgm:presLayoutVars>
          <dgm:bulletEnabled val="1"/>
        </dgm:presLayoutVars>
      </dgm:prSet>
      <dgm:spPr/>
    </dgm:pt>
    <dgm:pt modelId="{535F6E92-FF3A-4625-86CD-30CD1CDDFB67}" type="pres">
      <dgm:prSet presAssocID="{B94FA55D-7F35-44A5-98CC-FFE372C1FAB8}" presName="spaceBetweenRectangles" presStyleCnt="0"/>
      <dgm:spPr/>
    </dgm:pt>
    <dgm:pt modelId="{8FA31352-1D5C-4852-AAF3-2A356442D188}" type="pres">
      <dgm:prSet presAssocID="{8BED62D0-6946-4EA0-8CD0-358FF20126F3}" presName="parentLin" presStyleCnt="0"/>
      <dgm:spPr/>
    </dgm:pt>
    <dgm:pt modelId="{408E0303-68E8-45B4-89EC-95DB34405F75}" type="pres">
      <dgm:prSet presAssocID="{8BED62D0-6946-4EA0-8CD0-358FF20126F3}" presName="parentLeftMargin" presStyleLbl="node1" presStyleIdx="0" presStyleCnt="5"/>
      <dgm:spPr/>
    </dgm:pt>
    <dgm:pt modelId="{EF32297E-4812-47D9-9BA5-BC8617DFE4BC}" type="pres">
      <dgm:prSet presAssocID="{8BED62D0-6946-4EA0-8CD0-358FF20126F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04EB89-6A92-43C3-8105-25594CF65BFF}" type="pres">
      <dgm:prSet presAssocID="{8BED62D0-6946-4EA0-8CD0-358FF20126F3}" presName="negativeSpace" presStyleCnt="0"/>
      <dgm:spPr/>
    </dgm:pt>
    <dgm:pt modelId="{69850A90-61FE-49D9-A625-55BBD96516B9}" type="pres">
      <dgm:prSet presAssocID="{8BED62D0-6946-4EA0-8CD0-358FF20126F3}" presName="childText" presStyleLbl="conFgAcc1" presStyleIdx="1" presStyleCnt="5">
        <dgm:presLayoutVars>
          <dgm:bulletEnabled val="1"/>
        </dgm:presLayoutVars>
      </dgm:prSet>
      <dgm:spPr/>
    </dgm:pt>
    <dgm:pt modelId="{F7A00CE8-56AD-4517-8A6C-75E187FE204D}" type="pres">
      <dgm:prSet presAssocID="{CE2680BF-EAC8-472C-87A0-A2DC2262315C}" presName="spaceBetweenRectangles" presStyleCnt="0"/>
      <dgm:spPr/>
    </dgm:pt>
    <dgm:pt modelId="{58BA8B97-169A-4F99-AAC2-96192338E629}" type="pres">
      <dgm:prSet presAssocID="{96EAA33F-C5D5-463F-9BD8-783744D8C296}" presName="parentLin" presStyleCnt="0"/>
      <dgm:spPr/>
    </dgm:pt>
    <dgm:pt modelId="{DEB27F62-9C3B-4C13-8E98-21C3C8C4222A}" type="pres">
      <dgm:prSet presAssocID="{96EAA33F-C5D5-463F-9BD8-783744D8C296}" presName="parentLeftMargin" presStyleLbl="node1" presStyleIdx="1" presStyleCnt="5"/>
      <dgm:spPr/>
    </dgm:pt>
    <dgm:pt modelId="{E691FE7B-789D-470A-9D28-3D7AE5E8516A}" type="pres">
      <dgm:prSet presAssocID="{96EAA33F-C5D5-463F-9BD8-783744D8C29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38F2933-9055-4618-8984-868DCE6A6576}" type="pres">
      <dgm:prSet presAssocID="{96EAA33F-C5D5-463F-9BD8-783744D8C296}" presName="negativeSpace" presStyleCnt="0"/>
      <dgm:spPr/>
    </dgm:pt>
    <dgm:pt modelId="{54FE6EF3-14E5-4A04-919B-29AE040466AE}" type="pres">
      <dgm:prSet presAssocID="{96EAA33F-C5D5-463F-9BD8-783744D8C296}" presName="childText" presStyleLbl="conFgAcc1" presStyleIdx="2" presStyleCnt="5">
        <dgm:presLayoutVars>
          <dgm:bulletEnabled val="1"/>
        </dgm:presLayoutVars>
      </dgm:prSet>
      <dgm:spPr/>
    </dgm:pt>
    <dgm:pt modelId="{0FC86C92-6032-4BFE-8265-B7872ABFC7E4}" type="pres">
      <dgm:prSet presAssocID="{B6874FF6-2D62-412B-8212-541E23DABAFE}" presName="spaceBetweenRectangles" presStyleCnt="0"/>
      <dgm:spPr/>
    </dgm:pt>
    <dgm:pt modelId="{29E07D86-DC25-4ABD-A506-19AE4DF15F2F}" type="pres">
      <dgm:prSet presAssocID="{C18E4840-A1EA-42A2-9EE1-544C18765215}" presName="parentLin" presStyleCnt="0"/>
      <dgm:spPr/>
    </dgm:pt>
    <dgm:pt modelId="{27B0BBF0-E24D-49BB-B1A0-0DEFB5CE454D}" type="pres">
      <dgm:prSet presAssocID="{C18E4840-A1EA-42A2-9EE1-544C18765215}" presName="parentLeftMargin" presStyleLbl="node1" presStyleIdx="2" presStyleCnt="5"/>
      <dgm:spPr/>
    </dgm:pt>
    <dgm:pt modelId="{AA1F1A7E-7D00-4C67-949E-621861E83343}" type="pres">
      <dgm:prSet presAssocID="{C18E4840-A1EA-42A2-9EE1-544C1876521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D5949B-6A4B-4198-BED6-54A2A6120891}" type="pres">
      <dgm:prSet presAssocID="{C18E4840-A1EA-42A2-9EE1-544C18765215}" presName="negativeSpace" presStyleCnt="0"/>
      <dgm:spPr/>
    </dgm:pt>
    <dgm:pt modelId="{1270FB94-C9F7-4CA4-9E93-49C87AF60A63}" type="pres">
      <dgm:prSet presAssocID="{C18E4840-A1EA-42A2-9EE1-544C18765215}" presName="childText" presStyleLbl="conFgAcc1" presStyleIdx="3" presStyleCnt="5">
        <dgm:presLayoutVars>
          <dgm:bulletEnabled val="1"/>
        </dgm:presLayoutVars>
      </dgm:prSet>
      <dgm:spPr/>
    </dgm:pt>
    <dgm:pt modelId="{F4BD6D5A-34EB-4412-BE0C-CB1290112F00}" type="pres">
      <dgm:prSet presAssocID="{6459ABC3-6797-4E11-9392-7B0A85D50DC8}" presName="spaceBetweenRectangles" presStyleCnt="0"/>
      <dgm:spPr/>
    </dgm:pt>
    <dgm:pt modelId="{2DCDAA60-4445-41AA-9A35-8B58F667EB49}" type="pres">
      <dgm:prSet presAssocID="{D9D80E5A-87AD-4001-873C-D9CA2046152D}" presName="parentLin" presStyleCnt="0"/>
      <dgm:spPr/>
    </dgm:pt>
    <dgm:pt modelId="{7A08BD6A-21FA-4E9B-A00D-9E3A2B724BCB}" type="pres">
      <dgm:prSet presAssocID="{D9D80E5A-87AD-4001-873C-D9CA2046152D}" presName="parentLeftMargin" presStyleLbl="node1" presStyleIdx="3" presStyleCnt="5"/>
      <dgm:spPr/>
    </dgm:pt>
    <dgm:pt modelId="{30585ECB-4FD7-45EB-9304-BD75E98ADE41}" type="pres">
      <dgm:prSet presAssocID="{D9D80E5A-87AD-4001-873C-D9CA2046152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532E0D1-6763-41F8-913A-F15F4E51BB63}" type="pres">
      <dgm:prSet presAssocID="{D9D80E5A-87AD-4001-873C-D9CA2046152D}" presName="negativeSpace" presStyleCnt="0"/>
      <dgm:spPr/>
    </dgm:pt>
    <dgm:pt modelId="{DCC9CFFC-BCBA-4B38-83BD-1936A9CC445B}" type="pres">
      <dgm:prSet presAssocID="{D9D80E5A-87AD-4001-873C-D9CA2046152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57AC002-2576-4809-B3F9-61A3811317C2}" srcId="{050A9441-2B3C-4D8F-B5B8-3183040F89C2}" destId="{D9D80E5A-87AD-4001-873C-D9CA2046152D}" srcOrd="4" destOrd="0" parTransId="{18C317CF-0F9B-4686-AF56-25A24310718E}" sibTransId="{2AAD1630-2E7B-4B66-9AB7-C914E961AAD5}"/>
    <dgm:cxn modelId="{A742E00E-BB22-4A2D-A79E-5E649AE5A103}" type="presOf" srcId="{61A2AAE6-EB24-432B-9703-0F62020538A3}" destId="{BE382AC2-55B8-45F0-9B8C-9A1F213B3712}" srcOrd="1" destOrd="0" presId="urn:microsoft.com/office/officeart/2005/8/layout/list1"/>
    <dgm:cxn modelId="{AA8EEF0F-84F8-48A6-83B3-D0EE69EDA422}" srcId="{050A9441-2B3C-4D8F-B5B8-3183040F89C2}" destId="{C18E4840-A1EA-42A2-9EE1-544C18765215}" srcOrd="3" destOrd="0" parTransId="{A8F65EAD-E1F5-4967-9D56-A04330ED729C}" sibTransId="{6459ABC3-6797-4E11-9392-7B0A85D50DC8}"/>
    <dgm:cxn modelId="{5D073D11-47CF-483C-84E3-773888B75A98}" type="presOf" srcId="{96EAA33F-C5D5-463F-9BD8-783744D8C296}" destId="{E691FE7B-789D-470A-9D28-3D7AE5E8516A}" srcOrd="1" destOrd="0" presId="urn:microsoft.com/office/officeart/2005/8/layout/list1"/>
    <dgm:cxn modelId="{D0FAB62A-BB8F-43A2-AEB2-3D8A9BBCC176}" type="presOf" srcId="{C18E4840-A1EA-42A2-9EE1-544C18765215}" destId="{27B0BBF0-E24D-49BB-B1A0-0DEFB5CE454D}" srcOrd="0" destOrd="0" presId="urn:microsoft.com/office/officeart/2005/8/layout/list1"/>
    <dgm:cxn modelId="{CB57C43A-9624-4736-8F0E-84C06AF0896B}" type="presOf" srcId="{050A9441-2B3C-4D8F-B5B8-3183040F89C2}" destId="{CCC407F0-58AC-404F-BDDC-0FFF5FAEF262}" srcOrd="0" destOrd="0" presId="urn:microsoft.com/office/officeart/2005/8/layout/list1"/>
    <dgm:cxn modelId="{9E14BF3F-DF3B-4FBE-B570-FE01402A5D71}" type="presOf" srcId="{8BED62D0-6946-4EA0-8CD0-358FF20126F3}" destId="{EF32297E-4812-47D9-9BA5-BC8617DFE4BC}" srcOrd="1" destOrd="0" presId="urn:microsoft.com/office/officeart/2005/8/layout/list1"/>
    <dgm:cxn modelId="{2621ED3F-5AC7-4CF8-BF1A-5C5BA35CEB8C}" type="presOf" srcId="{D9D80E5A-87AD-4001-873C-D9CA2046152D}" destId="{30585ECB-4FD7-45EB-9304-BD75E98ADE41}" srcOrd="1" destOrd="0" presId="urn:microsoft.com/office/officeart/2005/8/layout/list1"/>
    <dgm:cxn modelId="{581B5E4E-2BCA-42F4-A3C3-7B901DE667BC}" srcId="{050A9441-2B3C-4D8F-B5B8-3183040F89C2}" destId="{61A2AAE6-EB24-432B-9703-0F62020538A3}" srcOrd="0" destOrd="0" parTransId="{DDF24462-417B-4003-8F4D-F45DA04C2430}" sibTransId="{B94FA55D-7F35-44A5-98CC-FFE372C1FAB8}"/>
    <dgm:cxn modelId="{53465A54-991D-4509-8FCA-75BCBDEBBC48}" type="presOf" srcId="{D9D80E5A-87AD-4001-873C-D9CA2046152D}" destId="{7A08BD6A-21FA-4E9B-A00D-9E3A2B724BCB}" srcOrd="0" destOrd="0" presId="urn:microsoft.com/office/officeart/2005/8/layout/list1"/>
    <dgm:cxn modelId="{BFC0EFAF-605F-45FA-B51B-680EB84F1E08}" type="presOf" srcId="{8BED62D0-6946-4EA0-8CD0-358FF20126F3}" destId="{408E0303-68E8-45B4-89EC-95DB34405F75}" srcOrd="0" destOrd="0" presId="urn:microsoft.com/office/officeart/2005/8/layout/list1"/>
    <dgm:cxn modelId="{F73B0CC9-2330-4B51-8073-E32EFCDA4179}" srcId="{050A9441-2B3C-4D8F-B5B8-3183040F89C2}" destId="{8BED62D0-6946-4EA0-8CD0-358FF20126F3}" srcOrd="1" destOrd="0" parTransId="{B0B1FBC0-DA6C-4290-ABD3-4E7EEA18961D}" sibTransId="{CE2680BF-EAC8-472C-87A0-A2DC2262315C}"/>
    <dgm:cxn modelId="{78BE6AD1-14E1-4035-9A8E-27893D0CE2E3}" type="presOf" srcId="{C18E4840-A1EA-42A2-9EE1-544C18765215}" destId="{AA1F1A7E-7D00-4C67-949E-621861E83343}" srcOrd="1" destOrd="0" presId="urn:microsoft.com/office/officeart/2005/8/layout/list1"/>
    <dgm:cxn modelId="{663E17E1-F39D-4710-901D-CB2A2E2A6160}" type="presOf" srcId="{96EAA33F-C5D5-463F-9BD8-783744D8C296}" destId="{DEB27F62-9C3B-4C13-8E98-21C3C8C4222A}" srcOrd="0" destOrd="0" presId="urn:microsoft.com/office/officeart/2005/8/layout/list1"/>
    <dgm:cxn modelId="{653529E4-6C5D-4D3C-B4C7-38B2EBB197AE}" type="presOf" srcId="{61A2AAE6-EB24-432B-9703-0F62020538A3}" destId="{EDA6F5D6-7559-4640-A7F4-F2388E1716AE}" srcOrd="0" destOrd="0" presId="urn:microsoft.com/office/officeart/2005/8/layout/list1"/>
    <dgm:cxn modelId="{44F4C5F6-CD6A-49A7-A161-B9DE46E517BC}" srcId="{050A9441-2B3C-4D8F-B5B8-3183040F89C2}" destId="{96EAA33F-C5D5-463F-9BD8-783744D8C296}" srcOrd="2" destOrd="0" parTransId="{EF4466F7-69D8-4D68-B70D-85C547FFBC88}" sibTransId="{B6874FF6-2D62-412B-8212-541E23DABAFE}"/>
    <dgm:cxn modelId="{A2417FBF-C22B-4DBE-890E-13DE6AFC87B6}" type="presParOf" srcId="{CCC407F0-58AC-404F-BDDC-0FFF5FAEF262}" destId="{1C776E55-B8E2-4ABF-922C-89C6562D4E0B}" srcOrd="0" destOrd="0" presId="urn:microsoft.com/office/officeart/2005/8/layout/list1"/>
    <dgm:cxn modelId="{19F9EE21-75CA-4DC9-9059-937801BF1C7E}" type="presParOf" srcId="{1C776E55-B8E2-4ABF-922C-89C6562D4E0B}" destId="{EDA6F5D6-7559-4640-A7F4-F2388E1716AE}" srcOrd="0" destOrd="0" presId="urn:microsoft.com/office/officeart/2005/8/layout/list1"/>
    <dgm:cxn modelId="{D2D2BBA0-AF43-493A-9AFD-A07EB8D70CB7}" type="presParOf" srcId="{1C776E55-B8E2-4ABF-922C-89C6562D4E0B}" destId="{BE382AC2-55B8-45F0-9B8C-9A1F213B3712}" srcOrd="1" destOrd="0" presId="urn:microsoft.com/office/officeart/2005/8/layout/list1"/>
    <dgm:cxn modelId="{A0C56386-3C25-4703-8A30-2C8B072B96A2}" type="presParOf" srcId="{CCC407F0-58AC-404F-BDDC-0FFF5FAEF262}" destId="{6D51E81A-CBD8-4DF0-A3EA-1C9FC2DB0EEB}" srcOrd="1" destOrd="0" presId="urn:microsoft.com/office/officeart/2005/8/layout/list1"/>
    <dgm:cxn modelId="{06897EA7-9EEE-450B-973B-9FBD4C97F465}" type="presParOf" srcId="{CCC407F0-58AC-404F-BDDC-0FFF5FAEF262}" destId="{D7E14427-8566-4B82-A50A-F13FB04DB998}" srcOrd="2" destOrd="0" presId="urn:microsoft.com/office/officeart/2005/8/layout/list1"/>
    <dgm:cxn modelId="{15BFF47D-6F9B-4D9C-A95D-E301A40D8D4D}" type="presParOf" srcId="{CCC407F0-58AC-404F-BDDC-0FFF5FAEF262}" destId="{535F6E92-FF3A-4625-86CD-30CD1CDDFB67}" srcOrd="3" destOrd="0" presId="urn:microsoft.com/office/officeart/2005/8/layout/list1"/>
    <dgm:cxn modelId="{29A18B06-9407-4B23-9393-C50EECC352B4}" type="presParOf" srcId="{CCC407F0-58AC-404F-BDDC-0FFF5FAEF262}" destId="{8FA31352-1D5C-4852-AAF3-2A356442D188}" srcOrd="4" destOrd="0" presId="urn:microsoft.com/office/officeart/2005/8/layout/list1"/>
    <dgm:cxn modelId="{B6A282D1-D8AF-4054-9226-067D4363F9C7}" type="presParOf" srcId="{8FA31352-1D5C-4852-AAF3-2A356442D188}" destId="{408E0303-68E8-45B4-89EC-95DB34405F75}" srcOrd="0" destOrd="0" presId="urn:microsoft.com/office/officeart/2005/8/layout/list1"/>
    <dgm:cxn modelId="{DC5B9B3F-7D33-40F3-A71C-48BF364A8E24}" type="presParOf" srcId="{8FA31352-1D5C-4852-AAF3-2A356442D188}" destId="{EF32297E-4812-47D9-9BA5-BC8617DFE4BC}" srcOrd="1" destOrd="0" presId="urn:microsoft.com/office/officeart/2005/8/layout/list1"/>
    <dgm:cxn modelId="{024B79EF-E154-4E2C-8BEE-0116F59240B0}" type="presParOf" srcId="{CCC407F0-58AC-404F-BDDC-0FFF5FAEF262}" destId="{5E04EB89-6A92-43C3-8105-25594CF65BFF}" srcOrd="5" destOrd="0" presId="urn:microsoft.com/office/officeart/2005/8/layout/list1"/>
    <dgm:cxn modelId="{8F17FC09-6E7E-49F5-9D44-BB58FCC1ABD0}" type="presParOf" srcId="{CCC407F0-58AC-404F-BDDC-0FFF5FAEF262}" destId="{69850A90-61FE-49D9-A625-55BBD96516B9}" srcOrd="6" destOrd="0" presId="urn:microsoft.com/office/officeart/2005/8/layout/list1"/>
    <dgm:cxn modelId="{A7F53813-E7DE-4E11-A2C7-8B8329D34CCE}" type="presParOf" srcId="{CCC407F0-58AC-404F-BDDC-0FFF5FAEF262}" destId="{F7A00CE8-56AD-4517-8A6C-75E187FE204D}" srcOrd="7" destOrd="0" presId="urn:microsoft.com/office/officeart/2005/8/layout/list1"/>
    <dgm:cxn modelId="{F0506014-5C08-4435-82F4-DF811AF12692}" type="presParOf" srcId="{CCC407F0-58AC-404F-BDDC-0FFF5FAEF262}" destId="{58BA8B97-169A-4F99-AAC2-96192338E629}" srcOrd="8" destOrd="0" presId="urn:microsoft.com/office/officeart/2005/8/layout/list1"/>
    <dgm:cxn modelId="{E105E37A-D001-4E6C-A529-AB468A886DE3}" type="presParOf" srcId="{58BA8B97-169A-4F99-AAC2-96192338E629}" destId="{DEB27F62-9C3B-4C13-8E98-21C3C8C4222A}" srcOrd="0" destOrd="0" presId="urn:microsoft.com/office/officeart/2005/8/layout/list1"/>
    <dgm:cxn modelId="{614F0F1A-8DB8-47F6-A2AC-2168E8219410}" type="presParOf" srcId="{58BA8B97-169A-4F99-AAC2-96192338E629}" destId="{E691FE7B-789D-470A-9D28-3D7AE5E8516A}" srcOrd="1" destOrd="0" presId="urn:microsoft.com/office/officeart/2005/8/layout/list1"/>
    <dgm:cxn modelId="{63073679-D934-42C6-AE9A-868F25DD2264}" type="presParOf" srcId="{CCC407F0-58AC-404F-BDDC-0FFF5FAEF262}" destId="{B38F2933-9055-4618-8984-868DCE6A6576}" srcOrd="9" destOrd="0" presId="urn:microsoft.com/office/officeart/2005/8/layout/list1"/>
    <dgm:cxn modelId="{5DDC9010-C547-4F65-8E89-5CE0F20781D4}" type="presParOf" srcId="{CCC407F0-58AC-404F-BDDC-0FFF5FAEF262}" destId="{54FE6EF3-14E5-4A04-919B-29AE040466AE}" srcOrd="10" destOrd="0" presId="urn:microsoft.com/office/officeart/2005/8/layout/list1"/>
    <dgm:cxn modelId="{8720EF47-29BB-4D24-B9D5-6BD283B3B0D4}" type="presParOf" srcId="{CCC407F0-58AC-404F-BDDC-0FFF5FAEF262}" destId="{0FC86C92-6032-4BFE-8265-B7872ABFC7E4}" srcOrd="11" destOrd="0" presId="urn:microsoft.com/office/officeart/2005/8/layout/list1"/>
    <dgm:cxn modelId="{17B449FA-5120-448D-B279-5D4405FEE767}" type="presParOf" srcId="{CCC407F0-58AC-404F-BDDC-0FFF5FAEF262}" destId="{29E07D86-DC25-4ABD-A506-19AE4DF15F2F}" srcOrd="12" destOrd="0" presId="urn:microsoft.com/office/officeart/2005/8/layout/list1"/>
    <dgm:cxn modelId="{F4335078-D985-40B5-BE78-053BEFC8F10D}" type="presParOf" srcId="{29E07D86-DC25-4ABD-A506-19AE4DF15F2F}" destId="{27B0BBF0-E24D-49BB-B1A0-0DEFB5CE454D}" srcOrd="0" destOrd="0" presId="urn:microsoft.com/office/officeart/2005/8/layout/list1"/>
    <dgm:cxn modelId="{B8421BA8-F16B-435A-8B0F-4CF50BC43D90}" type="presParOf" srcId="{29E07D86-DC25-4ABD-A506-19AE4DF15F2F}" destId="{AA1F1A7E-7D00-4C67-949E-621861E83343}" srcOrd="1" destOrd="0" presId="urn:microsoft.com/office/officeart/2005/8/layout/list1"/>
    <dgm:cxn modelId="{59C75A5E-EB35-4712-9E95-708051F80608}" type="presParOf" srcId="{CCC407F0-58AC-404F-BDDC-0FFF5FAEF262}" destId="{6BD5949B-6A4B-4198-BED6-54A2A6120891}" srcOrd="13" destOrd="0" presId="urn:microsoft.com/office/officeart/2005/8/layout/list1"/>
    <dgm:cxn modelId="{78E5A540-7836-44AF-9497-5FF9EE3ADF3D}" type="presParOf" srcId="{CCC407F0-58AC-404F-BDDC-0FFF5FAEF262}" destId="{1270FB94-C9F7-4CA4-9E93-49C87AF60A63}" srcOrd="14" destOrd="0" presId="urn:microsoft.com/office/officeart/2005/8/layout/list1"/>
    <dgm:cxn modelId="{011BB558-C09B-435C-997E-E9C3392F8F55}" type="presParOf" srcId="{CCC407F0-58AC-404F-BDDC-0FFF5FAEF262}" destId="{F4BD6D5A-34EB-4412-BE0C-CB1290112F00}" srcOrd="15" destOrd="0" presId="urn:microsoft.com/office/officeart/2005/8/layout/list1"/>
    <dgm:cxn modelId="{6F9DAC76-62EC-4BF4-98E0-8038FF159B75}" type="presParOf" srcId="{CCC407F0-58AC-404F-BDDC-0FFF5FAEF262}" destId="{2DCDAA60-4445-41AA-9A35-8B58F667EB49}" srcOrd="16" destOrd="0" presId="urn:microsoft.com/office/officeart/2005/8/layout/list1"/>
    <dgm:cxn modelId="{DCF6C788-3A88-41CD-9EFA-819822EDC458}" type="presParOf" srcId="{2DCDAA60-4445-41AA-9A35-8B58F667EB49}" destId="{7A08BD6A-21FA-4E9B-A00D-9E3A2B724BCB}" srcOrd="0" destOrd="0" presId="urn:microsoft.com/office/officeart/2005/8/layout/list1"/>
    <dgm:cxn modelId="{3E30CC57-120A-4501-A895-1F050649D281}" type="presParOf" srcId="{2DCDAA60-4445-41AA-9A35-8B58F667EB49}" destId="{30585ECB-4FD7-45EB-9304-BD75E98ADE41}" srcOrd="1" destOrd="0" presId="urn:microsoft.com/office/officeart/2005/8/layout/list1"/>
    <dgm:cxn modelId="{B228C627-C253-4E4F-90C9-598C2F197EB2}" type="presParOf" srcId="{CCC407F0-58AC-404F-BDDC-0FFF5FAEF262}" destId="{E532E0D1-6763-41F8-913A-F15F4E51BB63}" srcOrd="17" destOrd="0" presId="urn:microsoft.com/office/officeart/2005/8/layout/list1"/>
    <dgm:cxn modelId="{BF312D2F-6034-463B-A7F9-CFE51FCFD7B5}" type="presParOf" srcId="{CCC407F0-58AC-404F-BDDC-0FFF5FAEF262}" destId="{DCC9CFFC-BCBA-4B38-83BD-1936A9CC44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D184FE-1FF2-4684-9857-FD3DEA96C7D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2A009EE-6B35-45A0-BA74-95E1DCF96930}">
      <dgm:prSet/>
      <dgm:spPr/>
      <dgm:t>
        <a:bodyPr/>
        <a:lstStyle/>
        <a:p>
          <a:r>
            <a:rPr lang="en-US"/>
            <a:t>Grounding score (% supported claims)</a:t>
          </a:r>
        </a:p>
      </dgm:t>
    </dgm:pt>
    <dgm:pt modelId="{3EFD59AC-1679-4929-86AE-24905CDAFECD}" type="parTrans" cxnId="{5D90A4FF-8B15-4593-BD16-ED3527C8CF27}">
      <dgm:prSet/>
      <dgm:spPr/>
      <dgm:t>
        <a:bodyPr/>
        <a:lstStyle/>
        <a:p>
          <a:endParaRPr lang="en-US"/>
        </a:p>
      </dgm:t>
    </dgm:pt>
    <dgm:pt modelId="{811F8212-456C-4216-B515-5FCF1F441A59}" type="sibTrans" cxnId="{5D90A4FF-8B15-4593-BD16-ED3527C8CF27}">
      <dgm:prSet/>
      <dgm:spPr/>
      <dgm:t>
        <a:bodyPr/>
        <a:lstStyle/>
        <a:p>
          <a:endParaRPr lang="en-US"/>
        </a:p>
      </dgm:t>
    </dgm:pt>
    <dgm:pt modelId="{4127F0F4-3BDE-4625-BB3D-AEA95BF8B9ED}">
      <dgm:prSet/>
      <dgm:spPr/>
      <dgm:t>
        <a:bodyPr/>
        <a:lstStyle/>
        <a:p>
          <a:r>
            <a:rPr lang="en-US"/>
            <a:t>Hallucination rate</a:t>
          </a:r>
        </a:p>
      </dgm:t>
    </dgm:pt>
    <dgm:pt modelId="{01A46DE5-1BDA-433E-B494-85A77EEA3A7B}" type="parTrans" cxnId="{59E2311C-7AD5-451C-B902-8D915849F501}">
      <dgm:prSet/>
      <dgm:spPr/>
      <dgm:t>
        <a:bodyPr/>
        <a:lstStyle/>
        <a:p>
          <a:endParaRPr lang="en-US"/>
        </a:p>
      </dgm:t>
    </dgm:pt>
    <dgm:pt modelId="{2A25C951-39E5-40D8-9CEE-CD3FF08E02FA}" type="sibTrans" cxnId="{59E2311C-7AD5-451C-B902-8D915849F501}">
      <dgm:prSet/>
      <dgm:spPr/>
      <dgm:t>
        <a:bodyPr/>
        <a:lstStyle/>
        <a:p>
          <a:endParaRPr lang="en-US"/>
        </a:p>
      </dgm:t>
    </dgm:pt>
    <dgm:pt modelId="{8141208C-4FBD-4CE0-8474-D30A34ABC91E}">
      <dgm:prSet/>
      <dgm:spPr/>
      <dgm:t>
        <a:bodyPr/>
        <a:lstStyle/>
        <a:p>
          <a:r>
            <a:rPr lang="en-US"/>
            <a:t>Safety violation checks</a:t>
          </a:r>
        </a:p>
      </dgm:t>
    </dgm:pt>
    <dgm:pt modelId="{D140BD39-5C60-4847-A1B1-592B67371D4B}" type="parTrans" cxnId="{70797590-25D0-4C10-9CB8-2ACCFB38CD28}">
      <dgm:prSet/>
      <dgm:spPr/>
      <dgm:t>
        <a:bodyPr/>
        <a:lstStyle/>
        <a:p>
          <a:endParaRPr lang="en-US"/>
        </a:p>
      </dgm:t>
    </dgm:pt>
    <dgm:pt modelId="{2F4C5F67-6CCC-4671-A740-E3AE7B626F65}" type="sibTrans" cxnId="{70797590-25D0-4C10-9CB8-2ACCFB38CD28}">
      <dgm:prSet/>
      <dgm:spPr/>
      <dgm:t>
        <a:bodyPr/>
        <a:lstStyle/>
        <a:p>
          <a:endParaRPr lang="en-US"/>
        </a:p>
      </dgm:t>
    </dgm:pt>
    <dgm:pt modelId="{8F4157DD-A1CE-4B8E-A734-175B76477E93}">
      <dgm:prSet/>
      <dgm:spPr/>
      <dgm:t>
        <a:bodyPr/>
        <a:lstStyle/>
        <a:p>
          <a:r>
            <a:rPr lang="en-US"/>
            <a:t>User clarity rating</a:t>
          </a:r>
        </a:p>
      </dgm:t>
    </dgm:pt>
    <dgm:pt modelId="{B83137D5-8F11-4F3C-AF03-4524890C7B0F}" type="parTrans" cxnId="{131B3E2F-6700-45BB-9610-57E868505368}">
      <dgm:prSet/>
      <dgm:spPr/>
      <dgm:t>
        <a:bodyPr/>
        <a:lstStyle/>
        <a:p>
          <a:endParaRPr lang="en-US"/>
        </a:p>
      </dgm:t>
    </dgm:pt>
    <dgm:pt modelId="{77D875CB-B57C-4F1B-88D5-0638D4238BA2}" type="sibTrans" cxnId="{131B3E2F-6700-45BB-9610-57E868505368}">
      <dgm:prSet/>
      <dgm:spPr/>
      <dgm:t>
        <a:bodyPr/>
        <a:lstStyle/>
        <a:p>
          <a:endParaRPr lang="en-US"/>
        </a:p>
      </dgm:t>
    </dgm:pt>
    <dgm:pt modelId="{A56A0602-2868-46FF-9B25-BE21C8F3D128}">
      <dgm:prSet/>
      <dgm:spPr/>
      <dgm:t>
        <a:bodyPr/>
        <a:lstStyle/>
        <a:p>
          <a:r>
            <a:rPr lang="en-US"/>
            <a:t>Runtime comparison across LLMs</a:t>
          </a:r>
        </a:p>
      </dgm:t>
    </dgm:pt>
    <dgm:pt modelId="{B97A61BC-D7EC-4130-9533-C4584A1C38FC}" type="parTrans" cxnId="{427DC4A2-20F3-46B0-A16D-AC5972CE0AD5}">
      <dgm:prSet/>
      <dgm:spPr/>
      <dgm:t>
        <a:bodyPr/>
        <a:lstStyle/>
        <a:p>
          <a:endParaRPr lang="en-US"/>
        </a:p>
      </dgm:t>
    </dgm:pt>
    <dgm:pt modelId="{4D031F32-9498-4CA4-B661-C2CF723478E4}" type="sibTrans" cxnId="{427DC4A2-20F3-46B0-A16D-AC5972CE0AD5}">
      <dgm:prSet/>
      <dgm:spPr/>
      <dgm:t>
        <a:bodyPr/>
        <a:lstStyle/>
        <a:p>
          <a:endParaRPr lang="en-US"/>
        </a:p>
      </dgm:t>
    </dgm:pt>
    <dgm:pt modelId="{FD2CC312-FCE1-4EAE-8F55-1F8FE50D67CB}" type="pres">
      <dgm:prSet presAssocID="{7DD184FE-1FF2-4684-9857-FD3DEA96C7DC}" presName="vert0" presStyleCnt="0">
        <dgm:presLayoutVars>
          <dgm:dir/>
          <dgm:animOne val="branch"/>
          <dgm:animLvl val="lvl"/>
        </dgm:presLayoutVars>
      </dgm:prSet>
      <dgm:spPr/>
    </dgm:pt>
    <dgm:pt modelId="{E1F96278-1C6D-4FBF-B551-C80005268AB3}" type="pres">
      <dgm:prSet presAssocID="{82A009EE-6B35-45A0-BA74-95E1DCF96930}" presName="thickLine" presStyleLbl="alignNode1" presStyleIdx="0" presStyleCnt="5"/>
      <dgm:spPr/>
    </dgm:pt>
    <dgm:pt modelId="{CAEC7D3F-E30C-4934-89AC-F84B70C30027}" type="pres">
      <dgm:prSet presAssocID="{82A009EE-6B35-45A0-BA74-95E1DCF96930}" presName="horz1" presStyleCnt="0"/>
      <dgm:spPr/>
    </dgm:pt>
    <dgm:pt modelId="{54030627-B813-4E0C-BE4A-2608D0907E04}" type="pres">
      <dgm:prSet presAssocID="{82A009EE-6B35-45A0-BA74-95E1DCF96930}" presName="tx1" presStyleLbl="revTx" presStyleIdx="0" presStyleCnt="5"/>
      <dgm:spPr/>
    </dgm:pt>
    <dgm:pt modelId="{636B59B0-5DE9-4A5C-A75B-C080EB35C43E}" type="pres">
      <dgm:prSet presAssocID="{82A009EE-6B35-45A0-BA74-95E1DCF96930}" presName="vert1" presStyleCnt="0"/>
      <dgm:spPr/>
    </dgm:pt>
    <dgm:pt modelId="{700EC74E-AAD3-4F60-9008-83AE88927B6E}" type="pres">
      <dgm:prSet presAssocID="{4127F0F4-3BDE-4625-BB3D-AEA95BF8B9ED}" presName="thickLine" presStyleLbl="alignNode1" presStyleIdx="1" presStyleCnt="5"/>
      <dgm:spPr/>
    </dgm:pt>
    <dgm:pt modelId="{7F0FBE44-E7EB-4B76-A23F-E2533F4C13DC}" type="pres">
      <dgm:prSet presAssocID="{4127F0F4-3BDE-4625-BB3D-AEA95BF8B9ED}" presName="horz1" presStyleCnt="0"/>
      <dgm:spPr/>
    </dgm:pt>
    <dgm:pt modelId="{722E82F7-A028-4E10-A4B0-1EE8BF2F046A}" type="pres">
      <dgm:prSet presAssocID="{4127F0F4-3BDE-4625-BB3D-AEA95BF8B9ED}" presName="tx1" presStyleLbl="revTx" presStyleIdx="1" presStyleCnt="5"/>
      <dgm:spPr/>
    </dgm:pt>
    <dgm:pt modelId="{12FDE78C-9EE5-40B8-A07A-123C83E0AF87}" type="pres">
      <dgm:prSet presAssocID="{4127F0F4-3BDE-4625-BB3D-AEA95BF8B9ED}" presName="vert1" presStyleCnt="0"/>
      <dgm:spPr/>
    </dgm:pt>
    <dgm:pt modelId="{F47ED706-7DCE-4749-B4C4-46294070CC92}" type="pres">
      <dgm:prSet presAssocID="{8141208C-4FBD-4CE0-8474-D30A34ABC91E}" presName="thickLine" presStyleLbl="alignNode1" presStyleIdx="2" presStyleCnt="5"/>
      <dgm:spPr/>
    </dgm:pt>
    <dgm:pt modelId="{77B6BA16-C00C-41F9-942C-9B0A547ABC2D}" type="pres">
      <dgm:prSet presAssocID="{8141208C-4FBD-4CE0-8474-D30A34ABC91E}" presName="horz1" presStyleCnt="0"/>
      <dgm:spPr/>
    </dgm:pt>
    <dgm:pt modelId="{7742D301-8C5B-4985-B48E-A6F01E546923}" type="pres">
      <dgm:prSet presAssocID="{8141208C-4FBD-4CE0-8474-D30A34ABC91E}" presName="tx1" presStyleLbl="revTx" presStyleIdx="2" presStyleCnt="5"/>
      <dgm:spPr/>
    </dgm:pt>
    <dgm:pt modelId="{2ECC0733-48EF-477C-9545-7969BF903289}" type="pres">
      <dgm:prSet presAssocID="{8141208C-4FBD-4CE0-8474-D30A34ABC91E}" presName="vert1" presStyleCnt="0"/>
      <dgm:spPr/>
    </dgm:pt>
    <dgm:pt modelId="{938A737B-F6A4-462A-989A-DA48CC90B870}" type="pres">
      <dgm:prSet presAssocID="{8F4157DD-A1CE-4B8E-A734-175B76477E93}" presName="thickLine" presStyleLbl="alignNode1" presStyleIdx="3" presStyleCnt="5"/>
      <dgm:spPr/>
    </dgm:pt>
    <dgm:pt modelId="{9D14721A-85D3-4567-A23E-21A4C3D6E3CE}" type="pres">
      <dgm:prSet presAssocID="{8F4157DD-A1CE-4B8E-A734-175B76477E93}" presName="horz1" presStyleCnt="0"/>
      <dgm:spPr/>
    </dgm:pt>
    <dgm:pt modelId="{A1E9C1CE-96EB-4C85-9E7E-2E9851561A2A}" type="pres">
      <dgm:prSet presAssocID="{8F4157DD-A1CE-4B8E-A734-175B76477E93}" presName="tx1" presStyleLbl="revTx" presStyleIdx="3" presStyleCnt="5"/>
      <dgm:spPr/>
    </dgm:pt>
    <dgm:pt modelId="{37C7BDCA-5B3E-4103-BBFB-AADB7FDE0325}" type="pres">
      <dgm:prSet presAssocID="{8F4157DD-A1CE-4B8E-A734-175B76477E93}" presName="vert1" presStyleCnt="0"/>
      <dgm:spPr/>
    </dgm:pt>
    <dgm:pt modelId="{A6632352-7D3E-449F-9E75-33673A32048E}" type="pres">
      <dgm:prSet presAssocID="{A56A0602-2868-46FF-9B25-BE21C8F3D128}" presName="thickLine" presStyleLbl="alignNode1" presStyleIdx="4" presStyleCnt="5"/>
      <dgm:spPr/>
    </dgm:pt>
    <dgm:pt modelId="{A23D4026-61B7-4D08-AA58-03A7C417EEAC}" type="pres">
      <dgm:prSet presAssocID="{A56A0602-2868-46FF-9B25-BE21C8F3D128}" presName="horz1" presStyleCnt="0"/>
      <dgm:spPr/>
    </dgm:pt>
    <dgm:pt modelId="{D1D429CE-A7E9-4421-81A6-AEDFE50B31A4}" type="pres">
      <dgm:prSet presAssocID="{A56A0602-2868-46FF-9B25-BE21C8F3D128}" presName="tx1" presStyleLbl="revTx" presStyleIdx="4" presStyleCnt="5"/>
      <dgm:spPr/>
    </dgm:pt>
    <dgm:pt modelId="{224A4442-473D-4AD2-A789-D86D570D89D4}" type="pres">
      <dgm:prSet presAssocID="{A56A0602-2868-46FF-9B25-BE21C8F3D128}" presName="vert1" presStyleCnt="0"/>
      <dgm:spPr/>
    </dgm:pt>
  </dgm:ptLst>
  <dgm:cxnLst>
    <dgm:cxn modelId="{DEBB8203-0A32-4CFC-9760-99779DF01BEC}" type="presOf" srcId="{8F4157DD-A1CE-4B8E-A734-175B76477E93}" destId="{A1E9C1CE-96EB-4C85-9E7E-2E9851561A2A}" srcOrd="0" destOrd="0" presId="urn:microsoft.com/office/officeart/2008/layout/LinedList"/>
    <dgm:cxn modelId="{59E2311C-7AD5-451C-B902-8D915849F501}" srcId="{7DD184FE-1FF2-4684-9857-FD3DEA96C7DC}" destId="{4127F0F4-3BDE-4625-BB3D-AEA95BF8B9ED}" srcOrd="1" destOrd="0" parTransId="{01A46DE5-1BDA-433E-B494-85A77EEA3A7B}" sibTransId="{2A25C951-39E5-40D8-9CEE-CD3FF08E02FA}"/>
    <dgm:cxn modelId="{131B3E2F-6700-45BB-9610-57E868505368}" srcId="{7DD184FE-1FF2-4684-9857-FD3DEA96C7DC}" destId="{8F4157DD-A1CE-4B8E-A734-175B76477E93}" srcOrd="3" destOrd="0" parTransId="{B83137D5-8F11-4F3C-AF03-4524890C7B0F}" sibTransId="{77D875CB-B57C-4F1B-88D5-0638D4238BA2}"/>
    <dgm:cxn modelId="{DA796E5B-1DF6-48BB-A13E-627298C14054}" type="presOf" srcId="{A56A0602-2868-46FF-9B25-BE21C8F3D128}" destId="{D1D429CE-A7E9-4421-81A6-AEDFE50B31A4}" srcOrd="0" destOrd="0" presId="urn:microsoft.com/office/officeart/2008/layout/LinedList"/>
    <dgm:cxn modelId="{BD402863-B2E5-4615-8943-B8B0E59BBDED}" type="presOf" srcId="{7DD184FE-1FF2-4684-9857-FD3DEA96C7DC}" destId="{FD2CC312-FCE1-4EAE-8F55-1F8FE50D67CB}" srcOrd="0" destOrd="0" presId="urn:microsoft.com/office/officeart/2008/layout/LinedList"/>
    <dgm:cxn modelId="{20D1578B-01DC-4294-A645-8BA31F85573A}" type="presOf" srcId="{82A009EE-6B35-45A0-BA74-95E1DCF96930}" destId="{54030627-B813-4E0C-BE4A-2608D0907E04}" srcOrd="0" destOrd="0" presId="urn:microsoft.com/office/officeart/2008/layout/LinedList"/>
    <dgm:cxn modelId="{70797590-25D0-4C10-9CB8-2ACCFB38CD28}" srcId="{7DD184FE-1FF2-4684-9857-FD3DEA96C7DC}" destId="{8141208C-4FBD-4CE0-8474-D30A34ABC91E}" srcOrd="2" destOrd="0" parTransId="{D140BD39-5C60-4847-A1B1-592B67371D4B}" sibTransId="{2F4C5F67-6CCC-4671-A740-E3AE7B626F65}"/>
    <dgm:cxn modelId="{427DC4A2-20F3-46B0-A16D-AC5972CE0AD5}" srcId="{7DD184FE-1FF2-4684-9857-FD3DEA96C7DC}" destId="{A56A0602-2868-46FF-9B25-BE21C8F3D128}" srcOrd="4" destOrd="0" parTransId="{B97A61BC-D7EC-4130-9533-C4584A1C38FC}" sibTransId="{4D031F32-9498-4CA4-B661-C2CF723478E4}"/>
    <dgm:cxn modelId="{505F7EB4-3C0C-47B6-A8AD-10DCA6E22BD4}" type="presOf" srcId="{8141208C-4FBD-4CE0-8474-D30A34ABC91E}" destId="{7742D301-8C5B-4985-B48E-A6F01E546923}" srcOrd="0" destOrd="0" presId="urn:microsoft.com/office/officeart/2008/layout/LinedList"/>
    <dgm:cxn modelId="{2024A7C7-0FA3-4046-96C7-DB966D5376DD}" type="presOf" srcId="{4127F0F4-3BDE-4625-BB3D-AEA95BF8B9ED}" destId="{722E82F7-A028-4E10-A4B0-1EE8BF2F046A}" srcOrd="0" destOrd="0" presId="urn:microsoft.com/office/officeart/2008/layout/LinedList"/>
    <dgm:cxn modelId="{5D90A4FF-8B15-4593-BD16-ED3527C8CF27}" srcId="{7DD184FE-1FF2-4684-9857-FD3DEA96C7DC}" destId="{82A009EE-6B35-45A0-BA74-95E1DCF96930}" srcOrd="0" destOrd="0" parTransId="{3EFD59AC-1679-4929-86AE-24905CDAFECD}" sibTransId="{811F8212-456C-4216-B515-5FCF1F441A59}"/>
    <dgm:cxn modelId="{A40E78DC-44C4-40C6-AF2C-82F5774A724E}" type="presParOf" srcId="{FD2CC312-FCE1-4EAE-8F55-1F8FE50D67CB}" destId="{E1F96278-1C6D-4FBF-B551-C80005268AB3}" srcOrd="0" destOrd="0" presId="urn:microsoft.com/office/officeart/2008/layout/LinedList"/>
    <dgm:cxn modelId="{9AA7BC0F-C621-447B-BC73-33A1D12055B4}" type="presParOf" srcId="{FD2CC312-FCE1-4EAE-8F55-1F8FE50D67CB}" destId="{CAEC7D3F-E30C-4934-89AC-F84B70C30027}" srcOrd="1" destOrd="0" presId="urn:microsoft.com/office/officeart/2008/layout/LinedList"/>
    <dgm:cxn modelId="{8B484D6A-FF25-46A5-9142-43355B23656D}" type="presParOf" srcId="{CAEC7D3F-E30C-4934-89AC-F84B70C30027}" destId="{54030627-B813-4E0C-BE4A-2608D0907E04}" srcOrd="0" destOrd="0" presId="urn:microsoft.com/office/officeart/2008/layout/LinedList"/>
    <dgm:cxn modelId="{9805926E-781A-44B2-8C49-CBF00C22574C}" type="presParOf" srcId="{CAEC7D3F-E30C-4934-89AC-F84B70C30027}" destId="{636B59B0-5DE9-4A5C-A75B-C080EB35C43E}" srcOrd="1" destOrd="0" presId="urn:microsoft.com/office/officeart/2008/layout/LinedList"/>
    <dgm:cxn modelId="{A36C390B-B0F5-49CA-B4EA-A09123FFD099}" type="presParOf" srcId="{FD2CC312-FCE1-4EAE-8F55-1F8FE50D67CB}" destId="{700EC74E-AAD3-4F60-9008-83AE88927B6E}" srcOrd="2" destOrd="0" presId="urn:microsoft.com/office/officeart/2008/layout/LinedList"/>
    <dgm:cxn modelId="{89C6F87A-A6A7-4A75-A59F-4DB985869B80}" type="presParOf" srcId="{FD2CC312-FCE1-4EAE-8F55-1F8FE50D67CB}" destId="{7F0FBE44-E7EB-4B76-A23F-E2533F4C13DC}" srcOrd="3" destOrd="0" presId="urn:microsoft.com/office/officeart/2008/layout/LinedList"/>
    <dgm:cxn modelId="{D711223F-9A98-4706-97F3-9ADD6E67F752}" type="presParOf" srcId="{7F0FBE44-E7EB-4B76-A23F-E2533F4C13DC}" destId="{722E82F7-A028-4E10-A4B0-1EE8BF2F046A}" srcOrd="0" destOrd="0" presId="urn:microsoft.com/office/officeart/2008/layout/LinedList"/>
    <dgm:cxn modelId="{460D3286-5A16-4D33-8360-AFEDBC373582}" type="presParOf" srcId="{7F0FBE44-E7EB-4B76-A23F-E2533F4C13DC}" destId="{12FDE78C-9EE5-40B8-A07A-123C83E0AF87}" srcOrd="1" destOrd="0" presId="urn:microsoft.com/office/officeart/2008/layout/LinedList"/>
    <dgm:cxn modelId="{7BFE1AA8-103A-4228-9B4F-0400E8A77F9A}" type="presParOf" srcId="{FD2CC312-FCE1-4EAE-8F55-1F8FE50D67CB}" destId="{F47ED706-7DCE-4749-B4C4-46294070CC92}" srcOrd="4" destOrd="0" presId="urn:microsoft.com/office/officeart/2008/layout/LinedList"/>
    <dgm:cxn modelId="{C4ABD2A7-A10D-473F-9608-8E29D3978FB0}" type="presParOf" srcId="{FD2CC312-FCE1-4EAE-8F55-1F8FE50D67CB}" destId="{77B6BA16-C00C-41F9-942C-9B0A547ABC2D}" srcOrd="5" destOrd="0" presId="urn:microsoft.com/office/officeart/2008/layout/LinedList"/>
    <dgm:cxn modelId="{01668DC3-53D9-4C47-892A-35D0E7AB1D42}" type="presParOf" srcId="{77B6BA16-C00C-41F9-942C-9B0A547ABC2D}" destId="{7742D301-8C5B-4985-B48E-A6F01E546923}" srcOrd="0" destOrd="0" presId="urn:microsoft.com/office/officeart/2008/layout/LinedList"/>
    <dgm:cxn modelId="{7E9CE5D8-4B00-4010-818B-501069727D7D}" type="presParOf" srcId="{77B6BA16-C00C-41F9-942C-9B0A547ABC2D}" destId="{2ECC0733-48EF-477C-9545-7969BF903289}" srcOrd="1" destOrd="0" presId="urn:microsoft.com/office/officeart/2008/layout/LinedList"/>
    <dgm:cxn modelId="{3D050A24-8888-42E7-BE3A-2A6DE0579DE4}" type="presParOf" srcId="{FD2CC312-FCE1-4EAE-8F55-1F8FE50D67CB}" destId="{938A737B-F6A4-462A-989A-DA48CC90B870}" srcOrd="6" destOrd="0" presId="urn:microsoft.com/office/officeart/2008/layout/LinedList"/>
    <dgm:cxn modelId="{66EBAB50-BBF4-42ED-B7B8-0999FFA0B850}" type="presParOf" srcId="{FD2CC312-FCE1-4EAE-8F55-1F8FE50D67CB}" destId="{9D14721A-85D3-4567-A23E-21A4C3D6E3CE}" srcOrd="7" destOrd="0" presId="urn:microsoft.com/office/officeart/2008/layout/LinedList"/>
    <dgm:cxn modelId="{617537B1-8AEE-40EA-A890-BBC32FD13D15}" type="presParOf" srcId="{9D14721A-85D3-4567-A23E-21A4C3D6E3CE}" destId="{A1E9C1CE-96EB-4C85-9E7E-2E9851561A2A}" srcOrd="0" destOrd="0" presId="urn:microsoft.com/office/officeart/2008/layout/LinedList"/>
    <dgm:cxn modelId="{A311E9BF-EAE3-444C-B37E-68B71CC17560}" type="presParOf" srcId="{9D14721A-85D3-4567-A23E-21A4C3D6E3CE}" destId="{37C7BDCA-5B3E-4103-BBFB-AADB7FDE0325}" srcOrd="1" destOrd="0" presId="urn:microsoft.com/office/officeart/2008/layout/LinedList"/>
    <dgm:cxn modelId="{DDD7F57E-3D6C-42A4-91F3-15430689FF57}" type="presParOf" srcId="{FD2CC312-FCE1-4EAE-8F55-1F8FE50D67CB}" destId="{A6632352-7D3E-449F-9E75-33673A32048E}" srcOrd="8" destOrd="0" presId="urn:microsoft.com/office/officeart/2008/layout/LinedList"/>
    <dgm:cxn modelId="{E059B3BC-D09A-4E5B-8305-14869847D396}" type="presParOf" srcId="{FD2CC312-FCE1-4EAE-8F55-1F8FE50D67CB}" destId="{A23D4026-61B7-4D08-AA58-03A7C417EEAC}" srcOrd="9" destOrd="0" presId="urn:microsoft.com/office/officeart/2008/layout/LinedList"/>
    <dgm:cxn modelId="{1C9585E5-4CB9-4EAE-8AB6-F29AF427875B}" type="presParOf" srcId="{A23D4026-61B7-4D08-AA58-03A7C417EEAC}" destId="{D1D429CE-A7E9-4421-81A6-AEDFE50B31A4}" srcOrd="0" destOrd="0" presId="urn:microsoft.com/office/officeart/2008/layout/LinedList"/>
    <dgm:cxn modelId="{73D55449-703A-4D7E-93F0-A4EAEC4CF3F6}" type="presParOf" srcId="{A23D4026-61B7-4D08-AA58-03A7C417EEAC}" destId="{224A4442-473D-4AD2-A789-D86D570D89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EA386-053A-4C6A-8B51-D38CF9E5C9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F3350A6-88F6-4049-9783-B698691D04BC}">
      <dgm:prSet/>
      <dgm:spPr/>
      <dgm:t>
        <a:bodyPr/>
        <a:lstStyle/>
        <a:p>
          <a:r>
            <a:rPr lang="en-US"/>
            <a:t>Phi-3-mini: - Medium hallucination (based on doc similarity - **NOTE: Accuracy now reflects whether grounding context was available and used.**). - Concise style (avg 4.7 sentences/query). - Structured responses (70% with lists). </a:t>
          </a:r>
        </a:p>
      </dgm:t>
    </dgm:pt>
    <dgm:pt modelId="{B3D23E44-8A6E-490A-9228-1CD4FAEC634A}" type="parTrans" cxnId="{42A5C693-FCE5-4256-A536-FA6C1171D588}">
      <dgm:prSet/>
      <dgm:spPr/>
      <dgm:t>
        <a:bodyPr/>
        <a:lstStyle/>
        <a:p>
          <a:endParaRPr lang="en-US"/>
        </a:p>
      </dgm:t>
    </dgm:pt>
    <dgm:pt modelId="{14D56E80-BD5C-45A6-8146-C6DA577DC49A}" type="sibTrans" cxnId="{42A5C693-FCE5-4256-A536-FA6C1171D588}">
      <dgm:prSet/>
      <dgm:spPr/>
      <dgm:t>
        <a:bodyPr/>
        <a:lstStyle/>
        <a:p>
          <a:endParaRPr lang="en-US"/>
        </a:p>
      </dgm:t>
    </dgm:pt>
    <dgm:pt modelId="{7003682D-B251-4703-B5E4-21204C333DEE}">
      <dgm:prSet/>
      <dgm:spPr/>
      <dgm:t>
        <a:bodyPr/>
        <a:lstStyle/>
        <a:p>
          <a:r>
            <a:rPr lang="en-US" dirty="0"/>
            <a:t>TinyLlama-1.1B: - Low hallucination (based on doc similarity - **NOTE: Accuracy now reflects whether grounding context was available and used.**). - Concise style (avg 4.8 sentences/query). - Structured responses (90% with lists).</a:t>
          </a:r>
        </a:p>
      </dgm:t>
    </dgm:pt>
    <dgm:pt modelId="{D37925A8-C45F-49A9-926E-20FDDB16B0B2}" type="parTrans" cxnId="{C7331634-AE28-4A7F-A92B-98ABAEA62933}">
      <dgm:prSet/>
      <dgm:spPr/>
      <dgm:t>
        <a:bodyPr/>
        <a:lstStyle/>
        <a:p>
          <a:endParaRPr lang="en-US"/>
        </a:p>
      </dgm:t>
    </dgm:pt>
    <dgm:pt modelId="{256CA349-80ED-4599-88CE-34206D1F5BF9}" type="sibTrans" cxnId="{C7331634-AE28-4A7F-A92B-98ABAEA62933}">
      <dgm:prSet/>
      <dgm:spPr/>
      <dgm:t>
        <a:bodyPr/>
        <a:lstStyle/>
        <a:p>
          <a:endParaRPr lang="en-US"/>
        </a:p>
      </dgm:t>
    </dgm:pt>
    <dgm:pt modelId="{71C8B1AC-1C2B-4684-B7FE-55F459BB003F}">
      <dgm:prSet/>
      <dgm:spPr/>
      <dgm:t>
        <a:bodyPr/>
        <a:lstStyle/>
        <a:p>
          <a:r>
            <a:rPr lang="en-US"/>
            <a:t>Qwen-1.8B-Chat: - Medium hallucination (based on doc similarity - **NOTE: Accuracy now reflects whether grounding context was available and used.**). - Verbose style (avg 9.8 sentences/query). - Structured responses (90% with lists).</a:t>
          </a:r>
        </a:p>
      </dgm:t>
    </dgm:pt>
    <dgm:pt modelId="{E6702FAE-E0EB-467C-B8FA-6C55B663CDAB}" type="parTrans" cxnId="{E3BC8D66-2653-4771-B641-2B348423C2D7}">
      <dgm:prSet/>
      <dgm:spPr/>
      <dgm:t>
        <a:bodyPr/>
        <a:lstStyle/>
        <a:p>
          <a:endParaRPr lang="en-US"/>
        </a:p>
      </dgm:t>
    </dgm:pt>
    <dgm:pt modelId="{103F6A5C-70A4-42B4-B8F6-97795D64C123}" type="sibTrans" cxnId="{E3BC8D66-2653-4771-B641-2B348423C2D7}">
      <dgm:prSet/>
      <dgm:spPr/>
      <dgm:t>
        <a:bodyPr/>
        <a:lstStyle/>
        <a:p>
          <a:endParaRPr lang="en-US"/>
        </a:p>
      </dgm:t>
    </dgm:pt>
    <dgm:pt modelId="{5F112A92-48D6-4F72-8644-85D45A8B8E8A}" type="pres">
      <dgm:prSet presAssocID="{A3FEA386-053A-4C6A-8B51-D38CF9E5C9D6}" presName="root" presStyleCnt="0">
        <dgm:presLayoutVars>
          <dgm:dir/>
          <dgm:resizeHandles val="exact"/>
        </dgm:presLayoutVars>
      </dgm:prSet>
      <dgm:spPr/>
    </dgm:pt>
    <dgm:pt modelId="{50DCFAEF-A8EE-4FC6-8CF8-FCFEF0D580EF}" type="pres">
      <dgm:prSet presAssocID="{2F3350A6-88F6-4049-9783-B698691D04BC}" presName="compNode" presStyleCnt="0"/>
      <dgm:spPr/>
    </dgm:pt>
    <dgm:pt modelId="{65675869-A428-4EFC-9042-E398A15180D3}" type="pres">
      <dgm:prSet presAssocID="{2F3350A6-88F6-4049-9783-B698691D04BC}" presName="bgRect" presStyleLbl="bgShp" presStyleIdx="0" presStyleCnt="3"/>
      <dgm:spPr/>
    </dgm:pt>
    <dgm:pt modelId="{2C0B6DEF-9056-4E3F-9CAB-40997F88BF36}" type="pres">
      <dgm:prSet presAssocID="{2F3350A6-88F6-4049-9783-B698691D04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68E05E48-A483-460F-B32E-67F8F2E88DFE}" type="pres">
      <dgm:prSet presAssocID="{2F3350A6-88F6-4049-9783-B698691D04BC}" presName="spaceRect" presStyleCnt="0"/>
      <dgm:spPr/>
    </dgm:pt>
    <dgm:pt modelId="{90C858D2-39B6-484B-B951-7100F8333CD7}" type="pres">
      <dgm:prSet presAssocID="{2F3350A6-88F6-4049-9783-B698691D04BC}" presName="parTx" presStyleLbl="revTx" presStyleIdx="0" presStyleCnt="3">
        <dgm:presLayoutVars>
          <dgm:chMax val="0"/>
          <dgm:chPref val="0"/>
        </dgm:presLayoutVars>
      </dgm:prSet>
      <dgm:spPr/>
    </dgm:pt>
    <dgm:pt modelId="{1C4E9304-F1DA-4588-B31F-1068D6AFCC56}" type="pres">
      <dgm:prSet presAssocID="{14D56E80-BD5C-45A6-8146-C6DA577DC49A}" presName="sibTrans" presStyleCnt="0"/>
      <dgm:spPr/>
    </dgm:pt>
    <dgm:pt modelId="{C5ACA3E3-58FB-4A7D-A9F3-BF87AA6C9DDC}" type="pres">
      <dgm:prSet presAssocID="{7003682D-B251-4703-B5E4-21204C333DEE}" presName="compNode" presStyleCnt="0"/>
      <dgm:spPr/>
    </dgm:pt>
    <dgm:pt modelId="{2B1EE46F-832F-4EEA-9965-2A6CCEA0F422}" type="pres">
      <dgm:prSet presAssocID="{7003682D-B251-4703-B5E4-21204C333DEE}" presName="bgRect" presStyleLbl="bgShp" presStyleIdx="1" presStyleCnt="3"/>
      <dgm:spPr/>
    </dgm:pt>
    <dgm:pt modelId="{EB5F4C00-A253-450D-9505-0FFB7C2F0796}" type="pres">
      <dgm:prSet presAssocID="{7003682D-B251-4703-B5E4-21204C333D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B5BD102A-3BC0-48FA-98A2-6A63CE31E022}" type="pres">
      <dgm:prSet presAssocID="{7003682D-B251-4703-B5E4-21204C333DEE}" presName="spaceRect" presStyleCnt="0"/>
      <dgm:spPr/>
    </dgm:pt>
    <dgm:pt modelId="{1C4D56C9-A560-4604-8A66-2679B799780B}" type="pres">
      <dgm:prSet presAssocID="{7003682D-B251-4703-B5E4-21204C333DEE}" presName="parTx" presStyleLbl="revTx" presStyleIdx="1" presStyleCnt="3">
        <dgm:presLayoutVars>
          <dgm:chMax val="0"/>
          <dgm:chPref val="0"/>
        </dgm:presLayoutVars>
      </dgm:prSet>
      <dgm:spPr/>
    </dgm:pt>
    <dgm:pt modelId="{9675B5B9-C2E3-43D6-ACE6-E4FFD30032E6}" type="pres">
      <dgm:prSet presAssocID="{256CA349-80ED-4599-88CE-34206D1F5BF9}" presName="sibTrans" presStyleCnt="0"/>
      <dgm:spPr/>
    </dgm:pt>
    <dgm:pt modelId="{ED1D8BB1-4030-4497-BCC5-AF115FE3BEFC}" type="pres">
      <dgm:prSet presAssocID="{71C8B1AC-1C2B-4684-B7FE-55F459BB003F}" presName="compNode" presStyleCnt="0"/>
      <dgm:spPr/>
    </dgm:pt>
    <dgm:pt modelId="{8A761403-C289-46CD-B8FB-15C5162ADAA8}" type="pres">
      <dgm:prSet presAssocID="{71C8B1AC-1C2B-4684-B7FE-55F459BB003F}" presName="bgRect" presStyleLbl="bgShp" presStyleIdx="2" presStyleCnt="3"/>
      <dgm:spPr/>
    </dgm:pt>
    <dgm:pt modelId="{CD19C81D-948D-42E7-A039-1FE3925C528E}" type="pres">
      <dgm:prSet presAssocID="{71C8B1AC-1C2B-4684-B7FE-55F459BB00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12A40FC-BAA5-4EC6-BB03-A74FB4FC36ED}" type="pres">
      <dgm:prSet presAssocID="{71C8B1AC-1C2B-4684-B7FE-55F459BB003F}" presName="spaceRect" presStyleCnt="0"/>
      <dgm:spPr/>
    </dgm:pt>
    <dgm:pt modelId="{0C63FDFB-3561-4155-BEA5-A6A59D3D9252}" type="pres">
      <dgm:prSet presAssocID="{71C8B1AC-1C2B-4684-B7FE-55F459BB00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C5D405-CA9F-4514-9821-34D564E9ECD7}" type="presOf" srcId="{2F3350A6-88F6-4049-9783-B698691D04BC}" destId="{90C858D2-39B6-484B-B951-7100F8333CD7}" srcOrd="0" destOrd="0" presId="urn:microsoft.com/office/officeart/2018/2/layout/IconVerticalSolidList"/>
    <dgm:cxn modelId="{C7331634-AE28-4A7F-A92B-98ABAEA62933}" srcId="{A3FEA386-053A-4C6A-8B51-D38CF9E5C9D6}" destId="{7003682D-B251-4703-B5E4-21204C333DEE}" srcOrd="1" destOrd="0" parTransId="{D37925A8-C45F-49A9-926E-20FDDB16B0B2}" sibTransId="{256CA349-80ED-4599-88CE-34206D1F5BF9}"/>
    <dgm:cxn modelId="{E3BC8D66-2653-4771-B641-2B348423C2D7}" srcId="{A3FEA386-053A-4C6A-8B51-D38CF9E5C9D6}" destId="{71C8B1AC-1C2B-4684-B7FE-55F459BB003F}" srcOrd="2" destOrd="0" parTransId="{E6702FAE-E0EB-467C-B8FA-6C55B663CDAB}" sibTransId="{103F6A5C-70A4-42B4-B8F6-97795D64C123}"/>
    <dgm:cxn modelId="{F2D13448-8092-4F7B-A537-C5E297E291A8}" type="presOf" srcId="{A3FEA386-053A-4C6A-8B51-D38CF9E5C9D6}" destId="{5F112A92-48D6-4F72-8644-85D45A8B8E8A}" srcOrd="0" destOrd="0" presId="urn:microsoft.com/office/officeart/2018/2/layout/IconVerticalSolidList"/>
    <dgm:cxn modelId="{42A5C693-FCE5-4256-A536-FA6C1171D588}" srcId="{A3FEA386-053A-4C6A-8B51-D38CF9E5C9D6}" destId="{2F3350A6-88F6-4049-9783-B698691D04BC}" srcOrd="0" destOrd="0" parTransId="{B3D23E44-8A6E-490A-9228-1CD4FAEC634A}" sibTransId="{14D56E80-BD5C-45A6-8146-C6DA577DC49A}"/>
    <dgm:cxn modelId="{9AB1CEA6-B580-4248-8E06-9F9CBD7AE943}" type="presOf" srcId="{71C8B1AC-1C2B-4684-B7FE-55F459BB003F}" destId="{0C63FDFB-3561-4155-BEA5-A6A59D3D9252}" srcOrd="0" destOrd="0" presId="urn:microsoft.com/office/officeart/2018/2/layout/IconVerticalSolidList"/>
    <dgm:cxn modelId="{F4BA7FD1-4134-4C5D-B391-EA894345F3DD}" type="presOf" srcId="{7003682D-B251-4703-B5E4-21204C333DEE}" destId="{1C4D56C9-A560-4604-8A66-2679B799780B}" srcOrd="0" destOrd="0" presId="urn:microsoft.com/office/officeart/2018/2/layout/IconVerticalSolidList"/>
    <dgm:cxn modelId="{F2619B11-0CD4-46CA-BB04-151E5ACDA3D0}" type="presParOf" srcId="{5F112A92-48D6-4F72-8644-85D45A8B8E8A}" destId="{50DCFAEF-A8EE-4FC6-8CF8-FCFEF0D580EF}" srcOrd="0" destOrd="0" presId="urn:microsoft.com/office/officeart/2018/2/layout/IconVerticalSolidList"/>
    <dgm:cxn modelId="{A872F3EE-EF83-4173-AEF7-445028A70A30}" type="presParOf" srcId="{50DCFAEF-A8EE-4FC6-8CF8-FCFEF0D580EF}" destId="{65675869-A428-4EFC-9042-E398A15180D3}" srcOrd="0" destOrd="0" presId="urn:microsoft.com/office/officeart/2018/2/layout/IconVerticalSolidList"/>
    <dgm:cxn modelId="{E3B463E6-9D35-419D-AC04-71FCC83ABEF1}" type="presParOf" srcId="{50DCFAEF-A8EE-4FC6-8CF8-FCFEF0D580EF}" destId="{2C0B6DEF-9056-4E3F-9CAB-40997F88BF36}" srcOrd="1" destOrd="0" presId="urn:microsoft.com/office/officeart/2018/2/layout/IconVerticalSolidList"/>
    <dgm:cxn modelId="{B4C9337F-FBCA-440C-A27C-76D818A6B54A}" type="presParOf" srcId="{50DCFAEF-A8EE-4FC6-8CF8-FCFEF0D580EF}" destId="{68E05E48-A483-460F-B32E-67F8F2E88DFE}" srcOrd="2" destOrd="0" presId="urn:microsoft.com/office/officeart/2018/2/layout/IconVerticalSolidList"/>
    <dgm:cxn modelId="{7E087035-9FBC-46E5-8993-6D4B9CB6AE1E}" type="presParOf" srcId="{50DCFAEF-A8EE-4FC6-8CF8-FCFEF0D580EF}" destId="{90C858D2-39B6-484B-B951-7100F8333CD7}" srcOrd="3" destOrd="0" presId="urn:microsoft.com/office/officeart/2018/2/layout/IconVerticalSolidList"/>
    <dgm:cxn modelId="{C383DF52-35DE-4F38-B9DC-C74685A130DC}" type="presParOf" srcId="{5F112A92-48D6-4F72-8644-85D45A8B8E8A}" destId="{1C4E9304-F1DA-4588-B31F-1068D6AFCC56}" srcOrd="1" destOrd="0" presId="urn:microsoft.com/office/officeart/2018/2/layout/IconVerticalSolidList"/>
    <dgm:cxn modelId="{BD497788-5D8B-4DEA-B4FB-78C7A5C0DD45}" type="presParOf" srcId="{5F112A92-48D6-4F72-8644-85D45A8B8E8A}" destId="{C5ACA3E3-58FB-4A7D-A9F3-BF87AA6C9DDC}" srcOrd="2" destOrd="0" presId="urn:microsoft.com/office/officeart/2018/2/layout/IconVerticalSolidList"/>
    <dgm:cxn modelId="{8ADA1EC8-EDC0-41C8-98CF-D01D33EF734B}" type="presParOf" srcId="{C5ACA3E3-58FB-4A7D-A9F3-BF87AA6C9DDC}" destId="{2B1EE46F-832F-4EEA-9965-2A6CCEA0F422}" srcOrd="0" destOrd="0" presId="urn:microsoft.com/office/officeart/2018/2/layout/IconVerticalSolidList"/>
    <dgm:cxn modelId="{F8FA14B8-F326-40DB-AF6C-28C6B617738C}" type="presParOf" srcId="{C5ACA3E3-58FB-4A7D-A9F3-BF87AA6C9DDC}" destId="{EB5F4C00-A253-450D-9505-0FFB7C2F0796}" srcOrd="1" destOrd="0" presId="urn:microsoft.com/office/officeart/2018/2/layout/IconVerticalSolidList"/>
    <dgm:cxn modelId="{D7218846-818D-4428-B8E0-03345980420F}" type="presParOf" srcId="{C5ACA3E3-58FB-4A7D-A9F3-BF87AA6C9DDC}" destId="{B5BD102A-3BC0-48FA-98A2-6A63CE31E022}" srcOrd="2" destOrd="0" presId="urn:microsoft.com/office/officeart/2018/2/layout/IconVerticalSolidList"/>
    <dgm:cxn modelId="{BE455DF0-C940-4BB0-A87B-95387E77C237}" type="presParOf" srcId="{C5ACA3E3-58FB-4A7D-A9F3-BF87AA6C9DDC}" destId="{1C4D56C9-A560-4604-8A66-2679B799780B}" srcOrd="3" destOrd="0" presId="urn:microsoft.com/office/officeart/2018/2/layout/IconVerticalSolidList"/>
    <dgm:cxn modelId="{BA45E848-81B2-4BF2-9D29-35D19EBA87E1}" type="presParOf" srcId="{5F112A92-48D6-4F72-8644-85D45A8B8E8A}" destId="{9675B5B9-C2E3-43D6-ACE6-E4FFD30032E6}" srcOrd="3" destOrd="0" presId="urn:microsoft.com/office/officeart/2018/2/layout/IconVerticalSolidList"/>
    <dgm:cxn modelId="{C9C33616-0E8F-4485-A47A-D6BAE730E490}" type="presParOf" srcId="{5F112A92-48D6-4F72-8644-85D45A8B8E8A}" destId="{ED1D8BB1-4030-4497-BCC5-AF115FE3BEFC}" srcOrd="4" destOrd="0" presId="urn:microsoft.com/office/officeart/2018/2/layout/IconVerticalSolidList"/>
    <dgm:cxn modelId="{9F3A2D86-92AA-41CD-AB3A-385FB71CF424}" type="presParOf" srcId="{ED1D8BB1-4030-4497-BCC5-AF115FE3BEFC}" destId="{8A761403-C289-46CD-B8FB-15C5162ADAA8}" srcOrd="0" destOrd="0" presId="urn:microsoft.com/office/officeart/2018/2/layout/IconVerticalSolidList"/>
    <dgm:cxn modelId="{069E8032-D2D5-490B-A994-30F5098A73E4}" type="presParOf" srcId="{ED1D8BB1-4030-4497-BCC5-AF115FE3BEFC}" destId="{CD19C81D-948D-42E7-A039-1FE3925C528E}" srcOrd="1" destOrd="0" presId="urn:microsoft.com/office/officeart/2018/2/layout/IconVerticalSolidList"/>
    <dgm:cxn modelId="{C02F6378-1593-47F9-8DE7-266F57C1ACA5}" type="presParOf" srcId="{ED1D8BB1-4030-4497-BCC5-AF115FE3BEFC}" destId="{612A40FC-BAA5-4EC6-BB03-A74FB4FC36ED}" srcOrd="2" destOrd="0" presId="urn:microsoft.com/office/officeart/2018/2/layout/IconVerticalSolidList"/>
    <dgm:cxn modelId="{C70D0188-F904-4D2F-8BEE-36725E0C35E3}" type="presParOf" srcId="{ED1D8BB1-4030-4497-BCC5-AF115FE3BEFC}" destId="{0C63FDFB-3561-4155-BEA5-A6A59D3D92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8A8DC-92D7-42F2-B2D2-828ACA53009F}">
      <dsp:nvSpPr>
        <dsp:cNvPr id="0" name=""/>
        <dsp:cNvSpPr/>
      </dsp:nvSpPr>
      <dsp:spPr>
        <a:xfrm>
          <a:off x="0" y="3886230"/>
          <a:ext cx="2057400" cy="637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156464" rIns="146322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Ensure</a:t>
          </a:r>
        </a:p>
      </dsp:txBody>
      <dsp:txXfrm>
        <a:off x="0" y="3886230"/>
        <a:ext cx="2057400" cy="637568"/>
      </dsp:txXfrm>
    </dsp:sp>
    <dsp:sp modelId="{03A009A1-35AF-4AB1-BAEA-D5234EB6467A}">
      <dsp:nvSpPr>
        <dsp:cNvPr id="0" name=""/>
        <dsp:cNvSpPr/>
      </dsp:nvSpPr>
      <dsp:spPr>
        <a:xfrm>
          <a:off x="2057399" y="3886230"/>
          <a:ext cx="6172200" cy="6375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203200" rIns="12520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 strict safety guardrails</a:t>
          </a:r>
        </a:p>
      </dsp:txBody>
      <dsp:txXfrm>
        <a:off x="2057399" y="3886230"/>
        <a:ext cx="6172200" cy="637568"/>
      </dsp:txXfrm>
    </dsp:sp>
    <dsp:sp modelId="{CFBA42ED-FEDF-4596-AEFF-3765F2FD1385}">
      <dsp:nvSpPr>
        <dsp:cNvPr id="0" name=""/>
        <dsp:cNvSpPr/>
      </dsp:nvSpPr>
      <dsp:spPr>
        <a:xfrm rot="10800000">
          <a:off x="0" y="2915214"/>
          <a:ext cx="2057400" cy="9805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156464" rIns="146322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Compare</a:t>
          </a:r>
        </a:p>
      </dsp:txBody>
      <dsp:txXfrm rot="-10800000">
        <a:off x="0" y="2915214"/>
        <a:ext cx="2057400" cy="637377"/>
      </dsp:txXfrm>
    </dsp:sp>
    <dsp:sp modelId="{2E3D2E0B-E282-4602-ABF7-81106E58BC63}">
      <dsp:nvSpPr>
        <dsp:cNvPr id="0" name=""/>
        <dsp:cNvSpPr/>
      </dsp:nvSpPr>
      <dsp:spPr>
        <a:xfrm>
          <a:off x="2057399" y="2915214"/>
          <a:ext cx="6172200" cy="63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203200" rIns="12520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3 open-source LLMs</a:t>
          </a:r>
        </a:p>
      </dsp:txBody>
      <dsp:txXfrm>
        <a:off x="2057399" y="2915214"/>
        <a:ext cx="6172200" cy="637377"/>
      </dsp:txXfrm>
    </dsp:sp>
    <dsp:sp modelId="{BD71DB93-1EE1-4B85-AADD-86DEC15F552A}">
      <dsp:nvSpPr>
        <dsp:cNvPr id="0" name=""/>
        <dsp:cNvSpPr/>
      </dsp:nvSpPr>
      <dsp:spPr>
        <a:xfrm rot="10800000">
          <a:off x="0" y="1944197"/>
          <a:ext cx="2057400" cy="9805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156464" rIns="146322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Highlight</a:t>
          </a:r>
        </a:p>
      </dsp:txBody>
      <dsp:txXfrm rot="-10800000">
        <a:off x="0" y="1944197"/>
        <a:ext cx="2057400" cy="637377"/>
      </dsp:txXfrm>
    </dsp:sp>
    <dsp:sp modelId="{1045A228-246D-4EAE-B73F-4D59BE175191}">
      <dsp:nvSpPr>
        <dsp:cNvPr id="0" name=""/>
        <dsp:cNvSpPr/>
      </dsp:nvSpPr>
      <dsp:spPr>
        <a:xfrm>
          <a:off x="2057399" y="1944197"/>
          <a:ext cx="6172200" cy="63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203200" rIns="12520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Highlight red-flag conditions</a:t>
          </a:r>
        </a:p>
      </dsp:txBody>
      <dsp:txXfrm>
        <a:off x="2057399" y="1944197"/>
        <a:ext cx="6172200" cy="637377"/>
      </dsp:txXfrm>
    </dsp:sp>
    <dsp:sp modelId="{B19ED644-0043-4F68-AF49-07FB479B0FE5}">
      <dsp:nvSpPr>
        <dsp:cNvPr id="0" name=""/>
        <dsp:cNvSpPr/>
      </dsp:nvSpPr>
      <dsp:spPr>
        <a:xfrm rot="10800000">
          <a:off x="0" y="973180"/>
          <a:ext cx="2057400" cy="9805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156464" rIns="146322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Provide</a:t>
          </a:r>
        </a:p>
      </dsp:txBody>
      <dsp:txXfrm rot="-10800000">
        <a:off x="0" y="973180"/>
        <a:ext cx="2057400" cy="637377"/>
      </dsp:txXfrm>
    </dsp:sp>
    <dsp:sp modelId="{64002849-2815-4736-A497-A2FD89CBFAE9}">
      <dsp:nvSpPr>
        <dsp:cNvPr id="0" name=""/>
        <dsp:cNvSpPr/>
      </dsp:nvSpPr>
      <dsp:spPr>
        <a:xfrm>
          <a:off x="2057399" y="973180"/>
          <a:ext cx="6172200" cy="63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203200" rIns="12520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self-care &amp; diet suggestions</a:t>
          </a:r>
        </a:p>
      </dsp:txBody>
      <dsp:txXfrm>
        <a:off x="2057399" y="973180"/>
        <a:ext cx="6172200" cy="637377"/>
      </dsp:txXfrm>
    </dsp:sp>
    <dsp:sp modelId="{61705D73-F616-43BF-85F5-5706307DB0ED}">
      <dsp:nvSpPr>
        <dsp:cNvPr id="0" name=""/>
        <dsp:cNvSpPr/>
      </dsp:nvSpPr>
      <dsp:spPr>
        <a:xfrm rot="10800000">
          <a:off x="0" y="2163"/>
          <a:ext cx="2057400" cy="9805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22" tIns="156464" rIns="146322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</a:t>
          </a:r>
        </a:p>
      </dsp:txBody>
      <dsp:txXfrm rot="-10800000">
        <a:off x="0" y="2163"/>
        <a:ext cx="2057400" cy="637377"/>
      </dsp:txXfrm>
    </dsp:sp>
    <dsp:sp modelId="{DCEF2E92-EF76-4AE8-9AB0-54838FB831DE}">
      <dsp:nvSpPr>
        <dsp:cNvPr id="0" name=""/>
        <dsp:cNvSpPr/>
      </dsp:nvSpPr>
      <dsp:spPr>
        <a:xfrm>
          <a:off x="2057399" y="2163"/>
          <a:ext cx="6172200" cy="6373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01" tIns="203200" rIns="12520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Build RAG system for safe symptom guidance</a:t>
          </a:r>
        </a:p>
      </dsp:txBody>
      <dsp:txXfrm>
        <a:off x="2057399" y="2163"/>
        <a:ext cx="6172200" cy="637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8D68E1-A289-410F-811E-265FD40351C5}">
      <dsp:nvSpPr>
        <dsp:cNvPr id="0" name=""/>
        <dsp:cNvSpPr/>
      </dsp:nvSpPr>
      <dsp:spPr>
        <a:xfrm>
          <a:off x="0" y="2288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94902-3AA9-43B6-A580-2E9BABD896B7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0CB03-FD0D-4B1D-B964-191F1F1C04C6}">
      <dsp:nvSpPr>
        <dsp:cNvPr id="0" name=""/>
        <dsp:cNvSpPr/>
      </dsp:nvSpPr>
      <dsp:spPr>
        <a:xfrm>
          <a:off x="1339618" y="2288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Online health info is often misleading</a:t>
          </a:r>
        </a:p>
      </dsp:txBody>
      <dsp:txXfrm>
        <a:off x="1339618" y="2288"/>
        <a:ext cx="3433549" cy="1159843"/>
      </dsp:txXfrm>
    </dsp:sp>
    <dsp:sp modelId="{CBE6E9C7-CD33-4C66-90F0-27E068FD8785}">
      <dsp:nvSpPr>
        <dsp:cNvPr id="0" name=""/>
        <dsp:cNvSpPr/>
      </dsp:nvSpPr>
      <dsp:spPr>
        <a:xfrm>
          <a:off x="0" y="1452092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AA0D9-7275-43C6-81EF-A594EB33491C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73CA5-B2A8-439D-8B51-D99181481B07}">
      <dsp:nvSpPr>
        <dsp:cNvPr id="0" name=""/>
        <dsp:cNvSpPr/>
      </dsp:nvSpPr>
      <dsp:spPr>
        <a:xfrm>
          <a:off x="1339618" y="1452092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LLMs may produce unsafe hallucinations</a:t>
          </a:r>
        </a:p>
      </dsp:txBody>
      <dsp:txXfrm>
        <a:off x="1339618" y="1452092"/>
        <a:ext cx="3433549" cy="1159843"/>
      </dsp:txXfrm>
    </dsp:sp>
    <dsp:sp modelId="{E2F04329-5D42-4171-A409-0FA1DF6D83B2}">
      <dsp:nvSpPr>
        <dsp:cNvPr id="0" name=""/>
        <dsp:cNvSpPr/>
      </dsp:nvSpPr>
      <dsp:spPr>
        <a:xfrm>
          <a:off x="0" y="2901896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9DA1B-F31D-4A96-B717-2A8D0F5A28AD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93F4F-F21B-4BC7-B187-742ED3BA6D05}">
      <dsp:nvSpPr>
        <dsp:cNvPr id="0" name=""/>
        <dsp:cNvSpPr/>
      </dsp:nvSpPr>
      <dsp:spPr>
        <a:xfrm>
          <a:off x="1339618" y="2901896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Grounding + safety filters reduce risk</a:t>
          </a:r>
        </a:p>
      </dsp:txBody>
      <dsp:txXfrm>
        <a:off x="1339618" y="2901896"/>
        <a:ext cx="3433549" cy="1159843"/>
      </dsp:txXfrm>
    </dsp:sp>
    <dsp:sp modelId="{E8C6A8FB-CA74-43BA-B170-4D9258200323}">
      <dsp:nvSpPr>
        <dsp:cNvPr id="0" name=""/>
        <dsp:cNvSpPr/>
      </dsp:nvSpPr>
      <dsp:spPr>
        <a:xfrm>
          <a:off x="0" y="4351700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DF613-3500-4BC3-B48C-F3A207C50C3D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CC35-C702-495E-BF81-956AD4A97D1E}">
      <dsp:nvSpPr>
        <dsp:cNvPr id="0" name=""/>
        <dsp:cNvSpPr/>
      </dsp:nvSpPr>
      <dsp:spPr>
        <a:xfrm>
          <a:off x="1339618" y="4351700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Helps users make informed care decisions</a:t>
          </a:r>
        </a:p>
      </dsp:txBody>
      <dsp:txXfrm>
        <a:off x="1339618" y="4351700"/>
        <a:ext cx="3433549" cy="115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A5202-D975-44C9-A922-08A8FDA98EA7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E6F4F-6CCC-42B0-AA54-257F99AAEB4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FF63B-CB5E-4721-884E-5DAFA83F1817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Med-PaLM 2: High QA accuracy but safety issues</a:t>
          </a:r>
        </a:p>
      </dsp:txBody>
      <dsp:txXfrm>
        <a:off x="1435590" y="531"/>
        <a:ext cx="6451109" cy="1242935"/>
      </dsp:txXfrm>
    </dsp:sp>
    <dsp:sp modelId="{229934C3-151A-4A8C-AE61-F906554600AD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9DF0-35A2-4478-AB21-EE0C1AB909B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12D33-B96C-456E-A285-40628E651620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BlenderBot 3: Conversational grounding, still inconsistent</a:t>
          </a:r>
        </a:p>
      </dsp:txBody>
      <dsp:txXfrm>
        <a:off x="1435590" y="1554201"/>
        <a:ext cx="6451109" cy="1242935"/>
      </dsp:txXfrm>
    </dsp:sp>
    <dsp:sp modelId="{55BD8E88-A53B-40D6-BCB3-F13530EB4933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C413C-12A4-4479-B38F-62EAF4900EE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4DC6-0897-43DA-A064-48B60DB1A90C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Conclusion: Safety guardrails are essential</a:t>
          </a:r>
        </a:p>
      </dsp:txBody>
      <dsp:txXfrm>
        <a:off x="1435590" y="3107870"/>
        <a:ext cx="64511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28895-C47F-45FD-8E4C-BEC425D956CB}">
      <dsp:nvSpPr>
        <dsp:cNvPr id="0" name=""/>
        <dsp:cNvSpPr/>
      </dsp:nvSpPr>
      <dsp:spPr>
        <a:xfrm>
          <a:off x="0" y="2703"/>
          <a:ext cx="51817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9D8D9-B4C8-440E-AC64-130DEA170196}">
      <dsp:nvSpPr>
        <dsp:cNvPr id="0" name=""/>
        <dsp:cNvSpPr/>
      </dsp:nvSpPr>
      <dsp:spPr>
        <a:xfrm>
          <a:off x="0" y="2703"/>
          <a:ext cx="5181737" cy="1843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Models: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</a:t>
          </a:r>
          <a:r>
            <a:rPr lang="en-IN" sz="1900" kern="1200"/>
            <a:t>Phi-3-mini (</a:t>
          </a:r>
          <a:r>
            <a:rPr lang="en-IN" sz="1900" kern="1200" err="1"/>
            <a:t>microsoft</a:t>
          </a:r>
          <a:r>
            <a:rPr lang="en-IN" sz="1900" kern="1200"/>
            <a:t>/Phi-3-mini-4k-instruct),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</a:t>
          </a:r>
          <a:r>
            <a:rPr lang="en-IN" sz="1900" kern="1200"/>
            <a:t>TinyLlama-1.1B (</a:t>
          </a:r>
          <a:r>
            <a:rPr lang="en-IN" sz="1900" kern="1200" err="1"/>
            <a:t>TinyLlama</a:t>
          </a:r>
          <a:r>
            <a:rPr lang="en-IN" sz="1900" kern="1200"/>
            <a:t>/TinyLlama-1.1B-Chat-v1.0),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</a:t>
          </a:r>
          <a:r>
            <a:rPr lang="en-IN" sz="1900" kern="1200"/>
            <a:t>Qwen-1.8B-Chat (Qwen/Qwen1.5-1.8B-Chat)</a:t>
          </a:r>
          <a:endParaRPr lang="en-US" sz="1900" kern="1200"/>
        </a:p>
      </dsp:txBody>
      <dsp:txXfrm>
        <a:off x="0" y="2703"/>
        <a:ext cx="5181737" cy="1843577"/>
      </dsp:txXfrm>
    </dsp:sp>
    <dsp:sp modelId="{46B7C77C-6055-49FF-8D71-174CC32E021F}">
      <dsp:nvSpPr>
        <dsp:cNvPr id="0" name=""/>
        <dsp:cNvSpPr/>
      </dsp:nvSpPr>
      <dsp:spPr>
        <a:xfrm>
          <a:off x="0" y="1846281"/>
          <a:ext cx="518173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8102-B2B2-429F-B2CA-3B81B2137DEA}">
      <dsp:nvSpPr>
        <dsp:cNvPr id="0" name=""/>
        <dsp:cNvSpPr/>
      </dsp:nvSpPr>
      <dsp:spPr>
        <a:xfrm>
          <a:off x="0" y="1846281"/>
          <a:ext cx="5181737" cy="1843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Retrieval: TF-IDF or embeddings over MedlinePlus</a:t>
          </a:r>
        </a:p>
      </dsp:txBody>
      <dsp:txXfrm>
        <a:off x="0" y="1846281"/>
        <a:ext cx="5181737" cy="1843577"/>
      </dsp:txXfrm>
    </dsp:sp>
    <dsp:sp modelId="{0CBEFE4F-C39B-4547-B424-06344E5E7233}">
      <dsp:nvSpPr>
        <dsp:cNvPr id="0" name=""/>
        <dsp:cNvSpPr/>
      </dsp:nvSpPr>
      <dsp:spPr>
        <a:xfrm>
          <a:off x="0" y="3689858"/>
          <a:ext cx="518173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A8388-7181-473A-B890-81DBA448F105}">
      <dsp:nvSpPr>
        <dsp:cNvPr id="0" name=""/>
        <dsp:cNvSpPr/>
      </dsp:nvSpPr>
      <dsp:spPr>
        <a:xfrm>
          <a:off x="0" y="3689858"/>
          <a:ext cx="5181737" cy="1843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Pipeline: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Input → Safety Filter → Retrieval → LLM → Post-processing → Output</a:t>
          </a:r>
        </a:p>
      </dsp:txBody>
      <dsp:txXfrm>
        <a:off x="0" y="3689858"/>
        <a:ext cx="5181737" cy="1843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14427-8566-4B82-A50A-F13FB04DB998}">
      <dsp:nvSpPr>
        <dsp:cNvPr id="0" name=""/>
        <dsp:cNvSpPr/>
      </dsp:nvSpPr>
      <dsp:spPr>
        <a:xfrm>
          <a:off x="0" y="1041150"/>
          <a:ext cx="517538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82AC2-55B8-45F0-9B8C-9A1F213B3712}">
      <dsp:nvSpPr>
        <dsp:cNvPr id="0" name=""/>
        <dsp:cNvSpPr/>
      </dsp:nvSpPr>
      <dsp:spPr>
        <a:xfrm>
          <a:off x="258769" y="775470"/>
          <a:ext cx="362276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Colab-based RAG system</a:t>
          </a:r>
        </a:p>
      </dsp:txBody>
      <dsp:txXfrm>
        <a:off x="284708" y="801409"/>
        <a:ext cx="3570890" cy="479482"/>
      </dsp:txXfrm>
    </dsp:sp>
    <dsp:sp modelId="{69850A90-61FE-49D9-A625-55BBD96516B9}">
      <dsp:nvSpPr>
        <dsp:cNvPr id="0" name=""/>
        <dsp:cNvSpPr/>
      </dsp:nvSpPr>
      <dsp:spPr>
        <a:xfrm>
          <a:off x="0" y="1857630"/>
          <a:ext cx="517538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2297E-4812-47D9-9BA5-BC8617DFE4BC}">
      <dsp:nvSpPr>
        <dsp:cNvPr id="0" name=""/>
        <dsp:cNvSpPr/>
      </dsp:nvSpPr>
      <dsp:spPr>
        <a:xfrm>
          <a:off x="258769" y="1591950"/>
          <a:ext cx="3622768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Demo Video &amp; Report</a:t>
          </a:r>
        </a:p>
      </dsp:txBody>
      <dsp:txXfrm>
        <a:off x="284708" y="1617889"/>
        <a:ext cx="3570890" cy="479482"/>
      </dsp:txXfrm>
    </dsp:sp>
    <dsp:sp modelId="{54FE6EF3-14E5-4A04-919B-29AE040466AE}">
      <dsp:nvSpPr>
        <dsp:cNvPr id="0" name=""/>
        <dsp:cNvSpPr/>
      </dsp:nvSpPr>
      <dsp:spPr>
        <a:xfrm>
          <a:off x="0" y="2674110"/>
          <a:ext cx="517538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1FE7B-789D-470A-9D28-3D7AE5E8516A}">
      <dsp:nvSpPr>
        <dsp:cNvPr id="0" name=""/>
        <dsp:cNvSpPr/>
      </dsp:nvSpPr>
      <dsp:spPr>
        <a:xfrm>
          <a:off x="258769" y="2408430"/>
          <a:ext cx="3622768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 &amp; prompt set (≥10 queries)</a:t>
          </a:r>
        </a:p>
      </dsp:txBody>
      <dsp:txXfrm>
        <a:off x="284708" y="2434369"/>
        <a:ext cx="3570890" cy="479482"/>
      </dsp:txXfrm>
    </dsp:sp>
    <dsp:sp modelId="{1270FB94-C9F7-4CA4-9E93-49C87AF60A63}">
      <dsp:nvSpPr>
        <dsp:cNvPr id="0" name=""/>
        <dsp:cNvSpPr/>
      </dsp:nvSpPr>
      <dsp:spPr>
        <a:xfrm>
          <a:off x="0" y="3490590"/>
          <a:ext cx="517538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F1A7E-7D00-4C67-949E-621861E83343}">
      <dsp:nvSpPr>
        <dsp:cNvPr id="0" name=""/>
        <dsp:cNvSpPr/>
      </dsp:nvSpPr>
      <dsp:spPr>
        <a:xfrm>
          <a:off x="258769" y="3224910"/>
          <a:ext cx="3622768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 comparison report</a:t>
          </a:r>
        </a:p>
      </dsp:txBody>
      <dsp:txXfrm>
        <a:off x="284708" y="3250849"/>
        <a:ext cx="3570890" cy="479482"/>
      </dsp:txXfrm>
    </dsp:sp>
    <dsp:sp modelId="{DCC9CFFC-BCBA-4B38-83BD-1936A9CC445B}">
      <dsp:nvSpPr>
        <dsp:cNvPr id="0" name=""/>
        <dsp:cNvSpPr/>
      </dsp:nvSpPr>
      <dsp:spPr>
        <a:xfrm>
          <a:off x="0" y="4307070"/>
          <a:ext cx="517538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85ECB-4FD7-45EB-9304-BD75E98ADE41}">
      <dsp:nvSpPr>
        <dsp:cNvPr id="0" name=""/>
        <dsp:cNvSpPr/>
      </dsp:nvSpPr>
      <dsp:spPr>
        <a:xfrm>
          <a:off x="258769" y="4041390"/>
          <a:ext cx="3622768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presentation &amp; GitHub repo</a:t>
          </a:r>
        </a:p>
      </dsp:txBody>
      <dsp:txXfrm>
        <a:off x="284708" y="4067329"/>
        <a:ext cx="3570890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96278-1C6D-4FBF-B551-C80005268AB3}">
      <dsp:nvSpPr>
        <dsp:cNvPr id="0" name=""/>
        <dsp:cNvSpPr/>
      </dsp:nvSpPr>
      <dsp:spPr>
        <a:xfrm>
          <a:off x="0" y="675"/>
          <a:ext cx="517538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30627-B813-4E0C-BE4A-2608D0907E04}">
      <dsp:nvSpPr>
        <dsp:cNvPr id="0" name=""/>
        <dsp:cNvSpPr/>
      </dsp:nvSpPr>
      <dsp:spPr>
        <a:xfrm>
          <a:off x="0" y="675"/>
          <a:ext cx="5175384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Grounding score (% supported claims)</a:t>
          </a:r>
        </a:p>
      </dsp:txBody>
      <dsp:txXfrm>
        <a:off x="0" y="675"/>
        <a:ext cx="5175384" cy="1106957"/>
      </dsp:txXfrm>
    </dsp:sp>
    <dsp:sp modelId="{700EC74E-AAD3-4F60-9008-83AE88927B6E}">
      <dsp:nvSpPr>
        <dsp:cNvPr id="0" name=""/>
        <dsp:cNvSpPr/>
      </dsp:nvSpPr>
      <dsp:spPr>
        <a:xfrm>
          <a:off x="0" y="1107633"/>
          <a:ext cx="517538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E82F7-A028-4E10-A4B0-1EE8BF2F046A}">
      <dsp:nvSpPr>
        <dsp:cNvPr id="0" name=""/>
        <dsp:cNvSpPr/>
      </dsp:nvSpPr>
      <dsp:spPr>
        <a:xfrm>
          <a:off x="0" y="1107633"/>
          <a:ext cx="5175384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Hallucination rate</a:t>
          </a:r>
        </a:p>
      </dsp:txBody>
      <dsp:txXfrm>
        <a:off x="0" y="1107633"/>
        <a:ext cx="5175384" cy="1106957"/>
      </dsp:txXfrm>
    </dsp:sp>
    <dsp:sp modelId="{F47ED706-7DCE-4749-B4C4-46294070CC92}">
      <dsp:nvSpPr>
        <dsp:cNvPr id="0" name=""/>
        <dsp:cNvSpPr/>
      </dsp:nvSpPr>
      <dsp:spPr>
        <a:xfrm>
          <a:off x="0" y="2214591"/>
          <a:ext cx="517538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2D301-8C5B-4985-B48E-A6F01E546923}">
      <dsp:nvSpPr>
        <dsp:cNvPr id="0" name=""/>
        <dsp:cNvSpPr/>
      </dsp:nvSpPr>
      <dsp:spPr>
        <a:xfrm>
          <a:off x="0" y="2214591"/>
          <a:ext cx="5175384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Safety violation checks</a:t>
          </a:r>
        </a:p>
      </dsp:txBody>
      <dsp:txXfrm>
        <a:off x="0" y="2214591"/>
        <a:ext cx="5175384" cy="1106957"/>
      </dsp:txXfrm>
    </dsp:sp>
    <dsp:sp modelId="{938A737B-F6A4-462A-989A-DA48CC90B870}">
      <dsp:nvSpPr>
        <dsp:cNvPr id="0" name=""/>
        <dsp:cNvSpPr/>
      </dsp:nvSpPr>
      <dsp:spPr>
        <a:xfrm>
          <a:off x="0" y="3321549"/>
          <a:ext cx="517538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9C1CE-96EB-4C85-9E7E-2E9851561A2A}">
      <dsp:nvSpPr>
        <dsp:cNvPr id="0" name=""/>
        <dsp:cNvSpPr/>
      </dsp:nvSpPr>
      <dsp:spPr>
        <a:xfrm>
          <a:off x="0" y="3321549"/>
          <a:ext cx="5175384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User clarity rating</a:t>
          </a:r>
        </a:p>
      </dsp:txBody>
      <dsp:txXfrm>
        <a:off x="0" y="3321549"/>
        <a:ext cx="5175384" cy="1106957"/>
      </dsp:txXfrm>
    </dsp:sp>
    <dsp:sp modelId="{A6632352-7D3E-449F-9E75-33673A32048E}">
      <dsp:nvSpPr>
        <dsp:cNvPr id="0" name=""/>
        <dsp:cNvSpPr/>
      </dsp:nvSpPr>
      <dsp:spPr>
        <a:xfrm>
          <a:off x="0" y="4428507"/>
          <a:ext cx="517538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29CE-A7E9-4421-81A6-AEDFE50B31A4}">
      <dsp:nvSpPr>
        <dsp:cNvPr id="0" name=""/>
        <dsp:cNvSpPr/>
      </dsp:nvSpPr>
      <dsp:spPr>
        <a:xfrm>
          <a:off x="0" y="4428507"/>
          <a:ext cx="5175384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Runtime comparison across LLMs</a:t>
          </a:r>
        </a:p>
      </dsp:txBody>
      <dsp:txXfrm>
        <a:off x="0" y="4428507"/>
        <a:ext cx="5175384" cy="11069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75869-A428-4EFC-9042-E398A15180D3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B6DEF-9056-4E3F-9CAB-40997F88BF36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858D2-39B6-484B-B951-7100F8333CD7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Phi-3-mini: - Medium hallucination (based on doc similarity - **NOTE: Accuracy now reflects whether grounding context was available and used.**). - Concise style (avg 4.7 sentences/query). - Structured responses (70% with lists). </a:t>
          </a:r>
        </a:p>
      </dsp:txBody>
      <dsp:txXfrm>
        <a:off x="1437631" y="531"/>
        <a:ext cx="6449068" cy="1244702"/>
      </dsp:txXfrm>
    </dsp:sp>
    <dsp:sp modelId="{2B1EE46F-832F-4EEA-9965-2A6CCEA0F422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F4C00-A253-450D-9505-0FFB7C2F0796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D56C9-A560-4604-8A66-2679B799780B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TinyLlama-1.1B: - Low hallucination (based on doc similarity - **NOTE: Accuracy now reflects whether grounding context was available and used.**). - Concise style (avg 4.8 sentences/query). - Structured responses (90% with lists).</a:t>
          </a:r>
        </a:p>
      </dsp:txBody>
      <dsp:txXfrm>
        <a:off x="1437631" y="1556410"/>
        <a:ext cx="6449068" cy="1244702"/>
      </dsp:txXfrm>
    </dsp:sp>
    <dsp:sp modelId="{8A761403-C289-46CD-B8FB-15C5162ADAA8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9C81D-948D-42E7-A039-1FE3925C528E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3FDFB-3561-4155-BEA5-A6A59D3D9252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Qwen-1.8B-Chat: - Medium hallucination (based on doc similarity - **NOTE: Accuracy now reflects whether grounding context was available and used.**). - Verbose style (avg 9.8 sentences/query). - Structured responses (90% with lists).</a:t>
          </a:r>
        </a:p>
      </dsp:txBody>
      <dsp:txXfrm>
        <a:off x="1437631" y="3112289"/>
        <a:ext cx="64490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/>
              <a:t>SafeSymp: A RAG-Based Symptom &amp; Self-Care Guidance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 b="1" dirty="0"/>
              <a:t>Team Members:</a:t>
            </a:r>
          </a:p>
          <a:p>
            <a:pPr marL="0" indent="0">
              <a:buNone/>
            </a:pPr>
            <a:r>
              <a:rPr lang="en-US" sz="2100" b="1" dirty="0"/>
              <a:t>        - Mahitha Donti Reddy</a:t>
            </a:r>
          </a:p>
          <a:p>
            <a:pPr marL="0" indent="0">
              <a:buNone/>
            </a:pPr>
            <a:r>
              <a:rPr lang="en-US" sz="2100" b="1" dirty="0"/>
              <a:t>        - Naveen Yadav Dadi</a:t>
            </a:r>
          </a:p>
          <a:p>
            <a:pPr marL="0" indent="0">
              <a:buNone/>
            </a:pPr>
            <a:r>
              <a:rPr lang="en-US" sz="2100" b="1" dirty="0"/>
              <a:t>        - Naveen Reddy Velumala</a:t>
            </a:r>
          </a:p>
          <a:p>
            <a:pPr marL="0" indent="0">
              <a:buNone/>
            </a:pPr>
            <a:endParaRPr lang="en-US" sz="2100" b="1" dirty="0"/>
          </a:p>
          <a:p>
            <a:r>
              <a:rPr lang="en-US" sz="2100" b="1" dirty="0"/>
              <a:t>Course: DSCI 6004 – NLP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81E63312-4498-FD9C-D1AE-57313E230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0528398-0964-264F-9FBD-F8C5114B2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6"/>
    </mc:Choice>
    <mc:Fallback>
      <p:transition spd="slow" advTm="2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BFF-ECB2-F534-18C3-E829B7C6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video1833383286">
            <a:hlinkClick r:id="" action="ppaction://media"/>
            <a:extLst>
              <a:ext uri="{FF2B5EF4-FFF2-40B4-BE49-F238E27FC236}">
                <a16:creationId xmlns:a16="http://schemas.microsoft.com/office/drawing/2014/main" id="{7164AE84-418E-CD05-78D1-BDFB82C1CE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785264"/>
          </a:xfrm>
        </p:spPr>
      </p:pic>
    </p:spTree>
    <p:extLst>
      <p:ext uri="{BB962C8B-B14F-4D97-AF65-F5344CB8AC3E}">
        <p14:creationId xmlns:p14="http://schemas.microsoft.com/office/powerpoint/2010/main" val="118329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148A-3DED-D15A-32E2-E52061EA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855"/>
            <a:ext cx="8229600" cy="1143000"/>
          </a:xfrm>
        </p:spPr>
        <p:txBody>
          <a:bodyPr/>
          <a:lstStyle/>
          <a:p>
            <a:r>
              <a:rPr lang="en-IN" dirty="0"/>
              <a:t>Model Comparison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27AF9-A766-98DA-D88E-0AF3E8341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27520"/>
            <a:ext cx="8229600" cy="2033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BA4DE-119A-544A-561A-851009F6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6573"/>
            <a:ext cx="9144000" cy="28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342F-B32A-3B84-3E5C-A9C247CC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837F1-3CCE-6C0F-79B5-C035A380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" y="1278082"/>
            <a:ext cx="8822657" cy="47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E6583-8956-4FE0-0730-D73A38E7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IN" dirty="0"/>
              <a:t>Qualitative Approach Differences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B1E9C7-B7D3-85A0-37A6-FEFCE96AA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956871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669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erial view of a highway near the ocean">
            <a:extLst>
              <a:ext uri="{FF2B5EF4-FFF2-40B4-BE49-F238E27FC236}">
                <a16:creationId xmlns:a16="http://schemas.microsoft.com/office/drawing/2014/main" id="{45F89F50-79F4-E400-A180-D78417F92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BFBC0-0153-B5B6-A570-238CFB49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300" y="365125"/>
            <a:ext cx="3829048" cy="1952744"/>
          </a:xfrm>
        </p:spPr>
        <p:txBody>
          <a:bodyPr>
            <a:normAutofit/>
          </a:bodyPr>
          <a:lstStyle/>
          <a:p>
            <a:r>
              <a:rPr lang="en-IN"/>
              <a:t>Project Topic &amp; Domain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587427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Graphic 20" descr="Doctor">
            <a:extLst>
              <a:ext uri="{FF2B5EF4-FFF2-40B4-BE49-F238E27FC236}">
                <a16:creationId xmlns:a16="http://schemas.microsoft.com/office/drawing/2014/main" id="{C0166271-7841-D9A5-B3B6-FDFCE186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50" y="2317508"/>
            <a:ext cx="2396403" cy="23964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300" y="2497257"/>
            <a:ext cx="3829048" cy="3679705"/>
          </a:xfrm>
        </p:spPr>
        <p:txBody>
          <a:bodyPr>
            <a:normAutofit/>
          </a:bodyPr>
          <a:lstStyle/>
          <a:p>
            <a:r>
              <a:rPr lang="en-IN" sz="2400" dirty="0"/>
              <a:t>Domain: Consumer Health Information</a:t>
            </a:r>
          </a:p>
          <a:p>
            <a:r>
              <a:rPr lang="en-IN" sz="2400" dirty="0"/>
              <a:t>Corpus: MedlinePlus Health Topics XML (NIH)</a:t>
            </a:r>
          </a:p>
          <a:p>
            <a:r>
              <a:rPr lang="en-IN" sz="2400" dirty="0"/>
              <a:t>Optional: </a:t>
            </a:r>
            <a:r>
              <a:rPr lang="en-IN" sz="2400" dirty="0" err="1"/>
              <a:t>openFDA</a:t>
            </a:r>
            <a:r>
              <a:rPr lang="en-IN" sz="2400" dirty="0"/>
              <a:t> Drug Label API</a:t>
            </a:r>
          </a:p>
          <a:p>
            <a:r>
              <a:rPr lang="en-IN" sz="2400" dirty="0"/>
              <a:t>Focus: Safe symptom education (no diagnosis/prescriptions)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C7003A0-65B6-1842-F3ED-D9AF3DEACD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89"/>
    </mc:Choice>
    <mc:Fallback>
      <p:transition spd="slow" advTm="2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8048-E0E0-22B2-0FFD-45C47A8D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</a:t>
            </a:r>
            <a:endParaRPr lang="en-IN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38A285D-71EF-54E3-C4CC-07EADDAD10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EC1309C-58B2-7A27-9A6D-76829CF97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844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0"/>
    </mc:Choice>
    <mc:Fallback>
      <p:transition spd="slow" advTm="3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IN" sz="3500"/>
              <a:t>Statement of Value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ED460F-7563-8E28-79E0-2CEDBA942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013867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094658-CEC0-E52C-E8B8-71CB00766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89"/>
    </mc:Choice>
    <mc:Fallback>
      <p:transition spd="slow" advTm="2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en-US" sz="4100"/>
              <a:t>State of the Art (RAG Systems)</a:t>
            </a:r>
          </a:p>
        </p:txBody>
      </p:sp>
      <p:pic>
        <p:nvPicPr>
          <p:cNvPr id="5" name="Picture 4" descr="Person using microscope">
            <a:extLst>
              <a:ext uri="{FF2B5EF4-FFF2-40B4-BE49-F238E27FC236}">
                <a16:creationId xmlns:a16="http://schemas.microsoft.com/office/drawing/2014/main" id="{2D473FAD-3D54-D8E5-FF0A-9B6C0FFAC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85" r="42138" b="1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>
            <a:noAutofit/>
          </a:bodyPr>
          <a:lstStyle/>
          <a:p>
            <a:r>
              <a:rPr lang="en-US" sz="2400" dirty="0"/>
              <a:t> RAG (Lewis et al., 2020): Retrieval reduces hallucination</a:t>
            </a:r>
          </a:p>
          <a:p>
            <a:r>
              <a:rPr lang="en-US" sz="2400" dirty="0"/>
              <a:t>RETRO (DeepMind, 2022): Large retrieval memory improves reasoning</a:t>
            </a:r>
          </a:p>
          <a:p>
            <a:r>
              <a:rPr lang="en-US" sz="2400" dirty="0"/>
              <a:t>DPR (</a:t>
            </a:r>
            <a:r>
              <a:rPr lang="en-US" sz="2400" dirty="0" err="1"/>
              <a:t>Karpukhin</a:t>
            </a:r>
            <a:r>
              <a:rPr lang="en-US" sz="2400" dirty="0"/>
              <a:t> et al., 2020): Dense retrieval increases relevance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B472F1-8D23-6BB4-8991-83BCFAB1C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59"/>
    </mc:Choice>
    <mc:Fallback>
      <p:transition spd="slow" advTm="34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State of the Art (Healthcare LLM Safety)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B3C03-D5D3-B163-D210-7CB0C5905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62281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06B936-170D-100C-F251-51D085B02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9"/>
    </mc:Choice>
    <mc:Fallback>
      <p:transition spd="slow" advTm="3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3600"/>
              <a:t>Approach &amp; Architecture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E380BB-42C8-F3F0-D0E2-3F3308059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573880"/>
              </p:ext>
            </p:extLst>
          </p:nvPr>
        </p:nvGraphicFramePr>
        <p:xfrm>
          <a:off x="3486012" y="640823"/>
          <a:ext cx="5181737" cy="5536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3"/>
    </mc:Choice>
    <mc:Fallback>
      <p:transition spd="slow" advTm="261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600"/>
              <a:t>Deliverables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029ED6-BD53-9F4A-4145-7E18C9D56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613610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3300"/>
              <a:t>Evaluation Methodology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215345-BC27-B91C-A5A5-401F598D7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929120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B2452967E164F9D14E06A20E0141C" ma:contentTypeVersion="11" ma:contentTypeDescription="Create a new document." ma:contentTypeScope="" ma:versionID="3d4bd62296c5ef3db59a37c9ae799131">
  <xsd:schema xmlns:xsd="http://www.w3.org/2001/XMLSchema" xmlns:xs="http://www.w3.org/2001/XMLSchema" xmlns:p="http://schemas.microsoft.com/office/2006/metadata/properties" xmlns:ns3="91fb8f90-17ff-4c71-9b38-872532a668a1" targetNamespace="http://schemas.microsoft.com/office/2006/metadata/properties" ma:root="true" ma:fieldsID="0505e154329be9adb2efa01666025aab" ns3:_="">
    <xsd:import namespace="91fb8f90-17ff-4c71-9b38-872532a668a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b8f90-17ff-4c71-9b38-872532a668a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fb8f90-17ff-4c71-9b38-872532a668a1" xsi:nil="true"/>
  </documentManagement>
</p:properties>
</file>

<file path=customXml/itemProps1.xml><?xml version="1.0" encoding="utf-8"?>
<ds:datastoreItem xmlns:ds="http://schemas.openxmlformats.org/officeDocument/2006/customXml" ds:itemID="{4E736EAA-F04D-46D7-A5F2-1C0BE9E82D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fb8f90-17ff-4c71-9b38-872532a668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DABBD1-B129-4E92-A02B-7BF616D60E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041EC7-CEBC-4895-88FA-9FF1AB7A68C0}">
  <ds:schemaRefs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91fb8f90-17ff-4c71-9b38-872532a668a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436</Words>
  <Application>Microsoft Office PowerPoint</Application>
  <PresentationFormat>On-screen Show (4:3)</PresentationFormat>
  <Paragraphs>63</Paragraphs>
  <Slides>14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SafeSymp: A RAG-Based Symptom &amp; Self-Care Guidance Assistant</vt:lpstr>
      <vt:lpstr>Project Topic &amp; Domain</vt:lpstr>
      <vt:lpstr>Project Objectives</vt:lpstr>
      <vt:lpstr>Statement of Value</vt:lpstr>
      <vt:lpstr>State of the Art (RAG Systems)</vt:lpstr>
      <vt:lpstr>State of the Art (Healthcare LLM Safety)</vt:lpstr>
      <vt:lpstr>Approach &amp; Architecture</vt:lpstr>
      <vt:lpstr>Deliverables</vt:lpstr>
      <vt:lpstr>Evaluation Methodology</vt:lpstr>
      <vt:lpstr>PowerPoint Presentation</vt:lpstr>
      <vt:lpstr>Model Comparison Table</vt:lpstr>
      <vt:lpstr>Results</vt:lpstr>
      <vt:lpstr>Qualitative Approach Differences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Naveen Yadav Dadi</dc:creator>
  <cp:keywords/>
  <dc:description>generated using python-pptx</dc:description>
  <cp:lastModifiedBy>Dadi, Naveen Yadav</cp:lastModifiedBy>
  <cp:revision>15</cp:revision>
  <dcterms:created xsi:type="dcterms:W3CDTF">2013-01-27T09:14:16Z</dcterms:created>
  <dcterms:modified xsi:type="dcterms:W3CDTF">2025-12-01T03:42:57Z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0x010100FAEB2452967E164F9D14E06A20E0141C</vt:lpwstr>
  </property>
</Properties>
</file>